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bb5afdd6a74a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7d59b015e0446e"/>
  </p:sldMasterIdLst>
  <p:sldIdLst>
    <p:sldId xmlns:r="http://schemas.openxmlformats.org/officeDocument/2006/relationships" id="256" r:id="R300bcfa26e8e495e"/>
    <p:sldId xmlns:r="http://schemas.openxmlformats.org/officeDocument/2006/relationships" id="257" r:id="R2ecde8a360b3471a"/>
    <p:sldId xmlns:r="http://schemas.openxmlformats.org/officeDocument/2006/relationships" id="258" r:id="R6f929465e24e4f12"/>
    <p:sldId xmlns:r="http://schemas.openxmlformats.org/officeDocument/2006/relationships" id="259" r:id="R14de9933b8b54ffd"/>
    <p:sldId xmlns:r="http://schemas.openxmlformats.org/officeDocument/2006/relationships" id="260" r:id="R62ab59936bac4552"/>
    <p:sldId xmlns:r="http://schemas.openxmlformats.org/officeDocument/2006/relationships" id="261" r:id="Ra54ba4d00ba44663"/>
    <p:sldId xmlns:r="http://schemas.openxmlformats.org/officeDocument/2006/relationships" id="262" r:id="R06b44d33aa8d47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d59b015e0446e" /><Relationship Type="http://schemas.openxmlformats.org/officeDocument/2006/relationships/slide" Target="/ppt/slides/slide1.xml" Id="R300bcfa26e8e495e" /><Relationship Type="http://schemas.openxmlformats.org/officeDocument/2006/relationships/slide" Target="/ppt/slides/slide2.xml" Id="R2ecde8a360b3471a" /><Relationship Type="http://schemas.openxmlformats.org/officeDocument/2006/relationships/slide" Target="/ppt/slides/slide3.xml" Id="R6f929465e24e4f12" /><Relationship Type="http://schemas.openxmlformats.org/officeDocument/2006/relationships/slide" Target="/ppt/slides/slide4.xml" Id="R14de9933b8b54ffd" /><Relationship Type="http://schemas.openxmlformats.org/officeDocument/2006/relationships/slide" Target="/ppt/slides/slide5.xml" Id="R62ab59936bac4552" /><Relationship Type="http://schemas.openxmlformats.org/officeDocument/2006/relationships/slide" Target="/ppt/slides/slide6.xml" Id="Ra54ba4d00ba44663" /><Relationship Type="http://schemas.openxmlformats.org/officeDocument/2006/relationships/slide" Target="/ppt/slides/slide7.xml" Id="R06b44d33aa8d47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8c780ada1148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ddf19a63c4cbe" /><Relationship Type="http://schemas.openxmlformats.org/officeDocument/2006/relationships/theme" Target="/ppt/slideMasters/theme/theme1.xml" Id="Rea22c0e850a046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6ddf19a63c4c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b605c3bad41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4251245c54a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bc653d79847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d10b0c8d943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da421152b4e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6997ce28d45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4050fdc0941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WIKBORG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4 152 019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66 577 290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67 053 391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GEIR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88 34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pia@wikborg.com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920 683 207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