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1b3c5a59ef4c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0d78558de7457f"/>
  </p:sldMasterIdLst>
  <p:sldIdLst>
    <p:sldId xmlns:r="http://schemas.openxmlformats.org/officeDocument/2006/relationships" id="256" r:id="Rba659a90c5984a40"/>
    <p:sldId xmlns:r="http://schemas.openxmlformats.org/officeDocument/2006/relationships" id="257" r:id="Rd709d81400a54605"/>
    <p:sldId xmlns:r="http://schemas.openxmlformats.org/officeDocument/2006/relationships" id="258" r:id="R786efe2efaa34ab6"/>
    <p:sldId xmlns:r="http://schemas.openxmlformats.org/officeDocument/2006/relationships" id="259" r:id="Rd59c68835f8047a4"/>
    <p:sldId xmlns:r="http://schemas.openxmlformats.org/officeDocument/2006/relationships" id="260" r:id="Rc72ef8c7e65c437e"/>
    <p:sldId xmlns:r="http://schemas.openxmlformats.org/officeDocument/2006/relationships" id="261" r:id="R67bbeed2d42c411e"/>
    <p:sldId xmlns:r="http://schemas.openxmlformats.org/officeDocument/2006/relationships" id="262" r:id="Rf4be38e5ab2345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d78558de7457f" /><Relationship Type="http://schemas.openxmlformats.org/officeDocument/2006/relationships/slide" Target="/ppt/slides/slide1.xml" Id="Rba659a90c5984a40" /><Relationship Type="http://schemas.openxmlformats.org/officeDocument/2006/relationships/slide" Target="/ppt/slides/slide2.xml" Id="Rd709d81400a54605" /><Relationship Type="http://schemas.openxmlformats.org/officeDocument/2006/relationships/slide" Target="/ppt/slides/slide3.xml" Id="R786efe2efaa34ab6" /><Relationship Type="http://schemas.openxmlformats.org/officeDocument/2006/relationships/slide" Target="/ppt/slides/slide4.xml" Id="Rd59c68835f8047a4" /><Relationship Type="http://schemas.openxmlformats.org/officeDocument/2006/relationships/slide" Target="/ppt/slides/slide5.xml" Id="Rc72ef8c7e65c437e" /><Relationship Type="http://schemas.openxmlformats.org/officeDocument/2006/relationships/slide" Target="/ppt/slides/slide6.xml" Id="R67bbeed2d42c411e" /><Relationship Type="http://schemas.openxmlformats.org/officeDocument/2006/relationships/slide" Target="/ppt/slides/slide7.xml" Id="Rf4be38e5ab2345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f40a985974a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0731114b348b0" /><Relationship Type="http://schemas.openxmlformats.org/officeDocument/2006/relationships/theme" Target="/ppt/slideMasters/theme/theme1.xml" Id="Rf28d23b7b7ea49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30731114b348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6b45d5d7a4e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6b1019b0743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f93574f9249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14ddf510047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99e666bb547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08e28b9fc48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9d261c4924d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GRANDIFLORA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GRANDIFLORA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2 679 611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77 342 656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91 361 261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JØRGEN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Holsteinveien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920 700 128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