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ab8e210a1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11be2d7304128"/>
  </p:sldMasterIdLst>
  <p:sldIdLst>
    <p:sldId xmlns:r="http://schemas.openxmlformats.org/officeDocument/2006/relationships" id="256" r:id="Re0254fc50cf24567"/>
    <p:sldId xmlns:r="http://schemas.openxmlformats.org/officeDocument/2006/relationships" id="257" r:id="R6f5d41bef8e2490e"/>
    <p:sldId xmlns:r="http://schemas.openxmlformats.org/officeDocument/2006/relationships" id="258" r:id="Rac60391a24394469"/>
    <p:sldId xmlns:r="http://schemas.openxmlformats.org/officeDocument/2006/relationships" id="259" r:id="Re1996abdec82458d"/>
    <p:sldId xmlns:r="http://schemas.openxmlformats.org/officeDocument/2006/relationships" id="260" r:id="Rb556dae71d7345e7"/>
    <p:sldId xmlns:r="http://schemas.openxmlformats.org/officeDocument/2006/relationships" id="261" r:id="R58a66309a8e1432c"/>
    <p:sldId xmlns:r="http://schemas.openxmlformats.org/officeDocument/2006/relationships" id="262" r:id="R4f785e62bffa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11be2d7304128" /><Relationship Type="http://schemas.openxmlformats.org/officeDocument/2006/relationships/slide" Target="/ppt/slides/slide1.xml" Id="Re0254fc50cf24567" /><Relationship Type="http://schemas.openxmlformats.org/officeDocument/2006/relationships/slide" Target="/ppt/slides/slide2.xml" Id="R6f5d41bef8e2490e" /><Relationship Type="http://schemas.openxmlformats.org/officeDocument/2006/relationships/slide" Target="/ppt/slides/slide3.xml" Id="Rac60391a24394469" /><Relationship Type="http://schemas.openxmlformats.org/officeDocument/2006/relationships/slide" Target="/ppt/slides/slide4.xml" Id="Re1996abdec82458d" /><Relationship Type="http://schemas.openxmlformats.org/officeDocument/2006/relationships/slide" Target="/ppt/slides/slide5.xml" Id="Rb556dae71d7345e7" /><Relationship Type="http://schemas.openxmlformats.org/officeDocument/2006/relationships/slide" Target="/ppt/slides/slide6.xml" Id="R58a66309a8e1432c" /><Relationship Type="http://schemas.openxmlformats.org/officeDocument/2006/relationships/slide" Target="/ppt/slides/slide7.xml" Id="R4f785e62bffa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f5c46d7fa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b8ea576c425a" /><Relationship Type="http://schemas.openxmlformats.org/officeDocument/2006/relationships/theme" Target="/ppt/slideMasters/theme/theme1.xml" Id="R326690cf47a0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2b8ea576c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f0c26f488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589e527d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1c186a70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da6a6a6a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2fc40fd6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9c9c8f42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ede0e521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HANS NYVOLD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