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b89c65f0a348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6dc18f72204731"/>
  </p:sldMasterIdLst>
  <p:sldIdLst>
    <p:sldId xmlns:r="http://schemas.openxmlformats.org/officeDocument/2006/relationships" id="256" r:id="R5cbd874803ee4fda"/>
    <p:sldId xmlns:r="http://schemas.openxmlformats.org/officeDocument/2006/relationships" id="257" r:id="Rfd4ff082327a41a8"/>
    <p:sldId xmlns:r="http://schemas.openxmlformats.org/officeDocument/2006/relationships" id="258" r:id="R89cda2adf4f848dc"/>
    <p:sldId xmlns:r="http://schemas.openxmlformats.org/officeDocument/2006/relationships" id="259" r:id="R4a21cfbb49e84fb9"/>
    <p:sldId xmlns:r="http://schemas.openxmlformats.org/officeDocument/2006/relationships" id="260" r:id="R1bdebd9ee1a840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dc18f72204731" /><Relationship Type="http://schemas.openxmlformats.org/officeDocument/2006/relationships/slide" Target="/ppt/slides/slide1.xml" Id="R5cbd874803ee4fda" /><Relationship Type="http://schemas.openxmlformats.org/officeDocument/2006/relationships/slide" Target="/ppt/slides/slide2.xml" Id="Rfd4ff082327a41a8" /><Relationship Type="http://schemas.openxmlformats.org/officeDocument/2006/relationships/slide" Target="/ppt/slides/slide3.xml" Id="R89cda2adf4f848dc" /><Relationship Type="http://schemas.openxmlformats.org/officeDocument/2006/relationships/slide" Target="/ppt/slides/slide4.xml" Id="R4a21cfbb49e84fb9" /><Relationship Type="http://schemas.openxmlformats.org/officeDocument/2006/relationships/slide" Target="/ppt/slides/slide5.xml" Id="R1bdebd9ee1a840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9782e59f840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20101055d4a31" /><Relationship Type="http://schemas.openxmlformats.org/officeDocument/2006/relationships/theme" Target="/ppt/slideMasters/theme/theme1.xml" Id="R61c30f733438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120101055d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47a877f8843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360fbf1b44e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e52115e0646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7e1fe0693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8c8d532e9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INNLANDET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INNLANDET FYLKESKOMMUNE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920 717 152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FYLKESKOMMUNE</a:t>
            </a:r>
          </a:p>
        </p:txBody>
      </p:sp>
    </p:spTree>
  </p:cSld>
  <p:clrMapOvr>
    <a:masterClrMapping xmlns:a="http://schemas.openxmlformats.org/drawingml/2006/main"/>
  </p:clrMapOvr>
</p:sld>
</file>