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913ce35d8249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4de84ddf604a86"/>
  </p:sldMasterIdLst>
  <p:sldIdLst>
    <p:sldId xmlns:r="http://schemas.openxmlformats.org/officeDocument/2006/relationships" id="256" r:id="R68ad2841a1074169"/>
    <p:sldId xmlns:r="http://schemas.openxmlformats.org/officeDocument/2006/relationships" id="257" r:id="Rd7924178a2e94c68"/>
    <p:sldId xmlns:r="http://schemas.openxmlformats.org/officeDocument/2006/relationships" id="258" r:id="R6855e5f9facd4bf5"/>
    <p:sldId xmlns:r="http://schemas.openxmlformats.org/officeDocument/2006/relationships" id="259" r:id="R1b4bd9a7fc304131"/>
    <p:sldId xmlns:r="http://schemas.openxmlformats.org/officeDocument/2006/relationships" id="260" r:id="R0b3c0b89cb6d4307"/>
    <p:sldId xmlns:r="http://schemas.openxmlformats.org/officeDocument/2006/relationships" id="261" r:id="R64839ac6443e4797"/>
    <p:sldId xmlns:r="http://schemas.openxmlformats.org/officeDocument/2006/relationships" id="262" r:id="R83d32a82d8ed4b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4de84ddf604a86" /><Relationship Type="http://schemas.openxmlformats.org/officeDocument/2006/relationships/slide" Target="/ppt/slides/slide1.xml" Id="R68ad2841a1074169" /><Relationship Type="http://schemas.openxmlformats.org/officeDocument/2006/relationships/slide" Target="/ppt/slides/slide2.xml" Id="Rd7924178a2e94c68" /><Relationship Type="http://schemas.openxmlformats.org/officeDocument/2006/relationships/slide" Target="/ppt/slides/slide3.xml" Id="R6855e5f9facd4bf5" /><Relationship Type="http://schemas.openxmlformats.org/officeDocument/2006/relationships/slide" Target="/ppt/slides/slide4.xml" Id="R1b4bd9a7fc304131" /><Relationship Type="http://schemas.openxmlformats.org/officeDocument/2006/relationships/slide" Target="/ppt/slides/slide5.xml" Id="R0b3c0b89cb6d4307" /><Relationship Type="http://schemas.openxmlformats.org/officeDocument/2006/relationships/slide" Target="/ppt/slides/slide6.xml" Id="R64839ac6443e4797" /><Relationship Type="http://schemas.openxmlformats.org/officeDocument/2006/relationships/slide" Target="/ppt/slides/slide7.xml" Id="R83d32a82d8ed4b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0b9008e18a4c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b9b0300284102" /><Relationship Type="http://schemas.openxmlformats.org/officeDocument/2006/relationships/theme" Target="/ppt/slideMasters/theme/theme1.xml" Id="R1421a54aeeb244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4b9b03002841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c7fd6625b44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3f91909f244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c9beaf97240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655a3e6d445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e2fa5a8bd4d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f89e8661940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504a66bdb42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CONTABILE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CONTABILE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18 479 589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4 360 337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3 525 498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218 624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8 256 634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 INVEST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SØVIK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KASPARA HANSEN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 INVEST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KASPARA HANSEN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SØVIK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Sjømannsvegen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oddvar@contabile.no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www.contabile.no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920 738 001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CONTABILE AS</a:t>
            </a:r>
          </a:p>
        </p:txBody>
      </p:sp>
    </p:spTree>
  </p:cSld>
  <p:clrMapOvr>
    <a:masterClrMapping xmlns:a="http://schemas.openxmlformats.org/drawingml/2006/main"/>
  </p:clrMapOvr>
</p:sld>
</file>