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b23ce2d3c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9dad5c4d44476"/>
  </p:sldMasterIdLst>
  <p:sldIdLst>
    <p:sldId xmlns:r="http://schemas.openxmlformats.org/officeDocument/2006/relationships" id="256" r:id="R14a051d012334432"/>
    <p:sldId xmlns:r="http://schemas.openxmlformats.org/officeDocument/2006/relationships" id="257" r:id="R5233f02822144906"/>
    <p:sldId xmlns:r="http://schemas.openxmlformats.org/officeDocument/2006/relationships" id="258" r:id="R89624352a7504bea"/>
    <p:sldId xmlns:r="http://schemas.openxmlformats.org/officeDocument/2006/relationships" id="259" r:id="Rf736863cbecf4e1a"/>
    <p:sldId xmlns:r="http://schemas.openxmlformats.org/officeDocument/2006/relationships" id="260" r:id="R1fe4f09ecba848ad"/>
    <p:sldId xmlns:r="http://schemas.openxmlformats.org/officeDocument/2006/relationships" id="261" r:id="R02f626bc7683470f"/>
    <p:sldId xmlns:r="http://schemas.openxmlformats.org/officeDocument/2006/relationships" id="262" r:id="R87f624358800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9dad5c4d44476" /><Relationship Type="http://schemas.openxmlformats.org/officeDocument/2006/relationships/slide" Target="/ppt/slides/slide1.xml" Id="R14a051d012334432" /><Relationship Type="http://schemas.openxmlformats.org/officeDocument/2006/relationships/slide" Target="/ppt/slides/slide2.xml" Id="R5233f02822144906" /><Relationship Type="http://schemas.openxmlformats.org/officeDocument/2006/relationships/slide" Target="/ppt/slides/slide3.xml" Id="R89624352a7504bea" /><Relationship Type="http://schemas.openxmlformats.org/officeDocument/2006/relationships/slide" Target="/ppt/slides/slide4.xml" Id="Rf736863cbecf4e1a" /><Relationship Type="http://schemas.openxmlformats.org/officeDocument/2006/relationships/slide" Target="/ppt/slides/slide5.xml" Id="R1fe4f09ecba848ad" /><Relationship Type="http://schemas.openxmlformats.org/officeDocument/2006/relationships/slide" Target="/ppt/slides/slide6.xml" Id="R02f626bc7683470f" /><Relationship Type="http://schemas.openxmlformats.org/officeDocument/2006/relationships/slide" Target="/ppt/slides/slide7.xml" Id="R87f624358800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8c9a8b85745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1016220cb4b67" /><Relationship Type="http://schemas.openxmlformats.org/officeDocument/2006/relationships/theme" Target="/ppt/slideMasters/theme/theme1.xml" Id="R2316948d67c9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1016220cb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8db590978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c64afe9d1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b996d1a98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503e15416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c7f8ce70a41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2a7dc9f72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739ec4d78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−21 531 611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RØSTE SOLVANG  –  77,3 %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CENTIGMA AS  –  22,7 %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Røste Solvang, Lørenveien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920 740 022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WERDER AS</a:t>
            </a:r>
          </a:p>
        </p:txBody>
      </p:sp>
    </p:spTree>
  </p:cSld>
  <p:clrMapOvr>
    <a:masterClrMapping xmlns:a="http://schemas.openxmlformats.org/drawingml/2006/main"/>
  </p:clrMapOvr>
</p:sld>
</file>