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403a9304314e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550dc709654061"/>
  </p:sldMasterIdLst>
  <p:sldIdLst>
    <p:sldId xmlns:r="http://schemas.openxmlformats.org/officeDocument/2006/relationships" id="256" r:id="R70c2c703abaf4955"/>
    <p:sldId xmlns:r="http://schemas.openxmlformats.org/officeDocument/2006/relationships" id="257" r:id="R2c9666c130b34630"/>
    <p:sldId xmlns:r="http://schemas.openxmlformats.org/officeDocument/2006/relationships" id="258" r:id="R6c2a23391a5d4fdb"/>
    <p:sldId xmlns:r="http://schemas.openxmlformats.org/officeDocument/2006/relationships" id="259" r:id="R5ab7bdfff19d4332"/>
    <p:sldId xmlns:r="http://schemas.openxmlformats.org/officeDocument/2006/relationships" id="260" r:id="Rd11803820e12448f"/>
    <p:sldId xmlns:r="http://schemas.openxmlformats.org/officeDocument/2006/relationships" id="261" r:id="R0ba4b5b551014c00"/>
    <p:sldId xmlns:r="http://schemas.openxmlformats.org/officeDocument/2006/relationships" id="262" r:id="R02112f251bc245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550dc709654061" /><Relationship Type="http://schemas.openxmlformats.org/officeDocument/2006/relationships/slide" Target="/ppt/slides/slide1.xml" Id="R70c2c703abaf4955" /><Relationship Type="http://schemas.openxmlformats.org/officeDocument/2006/relationships/slide" Target="/ppt/slides/slide2.xml" Id="R2c9666c130b34630" /><Relationship Type="http://schemas.openxmlformats.org/officeDocument/2006/relationships/slide" Target="/ppt/slides/slide3.xml" Id="R6c2a23391a5d4fdb" /><Relationship Type="http://schemas.openxmlformats.org/officeDocument/2006/relationships/slide" Target="/ppt/slides/slide4.xml" Id="R5ab7bdfff19d4332" /><Relationship Type="http://schemas.openxmlformats.org/officeDocument/2006/relationships/slide" Target="/ppt/slides/slide5.xml" Id="Rd11803820e12448f" /><Relationship Type="http://schemas.openxmlformats.org/officeDocument/2006/relationships/slide" Target="/ppt/slides/slide6.xml" Id="R0ba4b5b551014c00" /><Relationship Type="http://schemas.openxmlformats.org/officeDocument/2006/relationships/slide" Target="/ppt/slides/slide7.xml" Id="R02112f251bc245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c87925037445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b772bde8d45b7" /><Relationship Type="http://schemas.openxmlformats.org/officeDocument/2006/relationships/theme" Target="/ppt/slideMasters/theme/theme1.xml" Id="R41129b501d0846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2b772bde8d45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8fc2942c044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44a0c9b364c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568162dde4c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e78541ff941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7a2d6952749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aca44322f4a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0bfa8883145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RAJAV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RAJAV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RAJAV HOLDING AS ble etablert [år] og holder til i Tysnes.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RAJAV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RAJAV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RAJAV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2 009 948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RAJAV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KLEPPE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TEIGLAND GJERSTAD KLEPPE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RAJAV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Teiglandsvegen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5680 Tysnes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920 759 815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RAJAV HOLDING AS</a:t>
            </a:r>
          </a:p>
        </p:txBody>
      </p:sp>
    </p:spTree>
  </p:cSld>
  <p:clrMapOvr>
    <a:masterClrMapping xmlns:a="http://schemas.openxmlformats.org/drawingml/2006/main"/>
  </p:clrMapOvr>
</p:sld>
</file>