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d0432360848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ba80958274b19"/>
  </p:sldMasterIdLst>
  <p:sldIdLst>
    <p:sldId xmlns:r="http://schemas.openxmlformats.org/officeDocument/2006/relationships" id="256" r:id="R75349eac7bf444f4"/>
    <p:sldId xmlns:r="http://schemas.openxmlformats.org/officeDocument/2006/relationships" id="257" r:id="R5476ee0e387a4b8c"/>
    <p:sldId xmlns:r="http://schemas.openxmlformats.org/officeDocument/2006/relationships" id="258" r:id="R214e3df5e09a431c"/>
    <p:sldId xmlns:r="http://schemas.openxmlformats.org/officeDocument/2006/relationships" id="259" r:id="Rc418fbccb24e4a82"/>
    <p:sldId xmlns:r="http://schemas.openxmlformats.org/officeDocument/2006/relationships" id="260" r:id="R34d12906fa8d46ca"/>
    <p:sldId xmlns:r="http://schemas.openxmlformats.org/officeDocument/2006/relationships" id="261" r:id="R36f41ce87ea14e07"/>
    <p:sldId xmlns:r="http://schemas.openxmlformats.org/officeDocument/2006/relationships" id="262" r:id="Rd9597cf61f0c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ba80958274b19" /><Relationship Type="http://schemas.openxmlformats.org/officeDocument/2006/relationships/slide" Target="/ppt/slides/slide1.xml" Id="R75349eac7bf444f4" /><Relationship Type="http://schemas.openxmlformats.org/officeDocument/2006/relationships/slide" Target="/ppt/slides/slide2.xml" Id="R5476ee0e387a4b8c" /><Relationship Type="http://schemas.openxmlformats.org/officeDocument/2006/relationships/slide" Target="/ppt/slides/slide3.xml" Id="R214e3df5e09a431c" /><Relationship Type="http://schemas.openxmlformats.org/officeDocument/2006/relationships/slide" Target="/ppt/slides/slide4.xml" Id="Rc418fbccb24e4a82" /><Relationship Type="http://schemas.openxmlformats.org/officeDocument/2006/relationships/slide" Target="/ppt/slides/slide5.xml" Id="R34d12906fa8d46ca" /><Relationship Type="http://schemas.openxmlformats.org/officeDocument/2006/relationships/slide" Target="/ppt/slides/slide6.xml" Id="R36f41ce87ea14e07" /><Relationship Type="http://schemas.openxmlformats.org/officeDocument/2006/relationships/slide" Target="/ppt/slides/slide7.xml" Id="Rd9597cf61f0c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d1ce1d6c0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0a108cf1483d" /><Relationship Type="http://schemas.openxmlformats.org/officeDocument/2006/relationships/theme" Target="/ppt/slideMasters/theme/theme1.xml" Id="R6d8f06d35537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c60a108cf1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3a9b568d843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ace7bc13045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101495c9b4f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6ccb980f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6c9ead9f5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72b6a462142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0a8db11346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BALTO ASSET MANAGEMENT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988 720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JON-BIRGER LØVIK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920 769 969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BALTO ASSET MANAGEMENT AS</a:t>
            </a:r>
          </a:p>
        </p:txBody>
      </p:sp>
    </p:spTree>
  </p:cSld>
  <p:clrMapOvr>
    <a:masterClrMapping xmlns:a="http://schemas.openxmlformats.org/drawingml/2006/main"/>
  </p:clrMapOvr>
</p:sld>
</file>