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559fdfc40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88b274bff41ea"/>
  </p:sldMasterIdLst>
  <p:sldIdLst>
    <p:sldId xmlns:r="http://schemas.openxmlformats.org/officeDocument/2006/relationships" id="256" r:id="R1d362ac1da944b1f"/>
    <p:sldId xmlns:r="http://schemas.openxmlformats.org/officeDocument/2006/relationships" id="257" r:id="R021d1b46ade640de"/>
    <p:sldId xmlns:r="http://schemas.openxmlformats.org/officeDocument/2006/relationships" id="258" r:id="Rd3579ebb20fb4365"/>
    <p:sldId xmlns:r="http://schemas.openxmlformats.org/officeDocument/2006/relationships" id="259" r:id="Ra6532d2b6c254e3c"/>
    <p:sldId xmlns:r="http://schemas.openxmlformats.org/officeDocument/2006/relationships" id="260" r:id="Re4302b8fc90844da"/>
    <p:sldId xmlns:r="http://schemas.openxmlformats.org/officeDocument/2006/relationships" id="261" r:id="R944bcfff6e4444a0"/>
    <p:sldId xmlns:r="http://schemas.openxmlformats.org/officeDocument/2006/relationships" id="262" r:id="R85bcf65bce8e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88b274bff41ea" /><Relationship Type="http://schemas.openxmlformats.org/officeDocument/2006/relationships/slide" Target="/ppt/slides/slide1.xml" Id="R1d362ac1da944b1f" /><Relationship Type="http://schemas.openxmlformats.org/officeDocument/2006/relationships/slide" Target="/ppt/slides/slide2.xml" Id="R021d1b46ade640de" /><Relationship Type="http://schemas.openxmlformats.org/officeDocument/2006/relationships/slide" Target="/ppt/slides/slide3.xml" Id="Rd3579ebb20fb4365" /><Relationship Type="http://schemas.openxmlformats.org/officeDocument/2006/relationships/slide" Target="/ppt/slides/slide4.xml" Id="Ra6532d2b6c254e3c" /><Relationship Type="http://schemas.openxmlformats.org/officeDocument/2006/relationships/slide" Target="/ppt/slides/slide5.xml" Id="Re4302b8fc90844da" /><Relationship Type="http://schemas.openxmlformats.org/officeDocument/2006/relationships/slide" Target="/ppt/slides/slide6.xml" Id="R944bcfff6e4444a0" /><Relationship Type="http://schemas.openxmlformats.org/officeDocument/2006/relationships/slide" Target="/ppt/slides/slide7.xml" Id="R85bcf65bce8e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22b26c168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da5c07b014a39" /><Relationship Type="http://schemas.openxmlformats.org/officeDocument/2006/relationships/theme" Target="/ppt/slideMasters/theme/theme1.xml" Id="Rc3430cb91b60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da5c07b01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be2727942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df8bb3ac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545b32af6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2b2f5a03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a99bfa12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7d1dab30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0791144a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BØGSETH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 ELISE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GRØNNERØE SINDRE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KJELSBERG KARIN 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KRISTIN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LENA KRISTIN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