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68d3abd3d4f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0ccb5e4da410b"/>
  </p:sldMasterIdLst>
  <p:sldIdLst>
    <p:sldId xmlns:r="http://schemas.openxmlformats.org/officeDocument/2006/relationships" id="256" r:id="R814f2c6815014557"/>
    <p:sldId xmlns:r="http://schemas.openxmlformats.org/officeDocument/2006/relationships" id="257" r:id="Ra25cfce9b67c495b"/>
    <p:sldId xmlns:r="http://schemas.openxmlformats.org/officeDocument/2006/relationships" id="258" r:id="R33f9426cb37c4e8f"/>
    <p:sldId xmlns:r="http://schemas.openxmlformats.org/officeDocument/2006/relationships" id="259" r:id="R9c6e4315361340b9"/>
    <p:sldId xmlns:r="http://schemas.openxmlformats.org/officeDocument/2006/relationships" id="260" r:id="R19a47280e57a4038"/>
    <p:sldId xmlns:r="http://schemas.openxmlformats.org/officeDocument/2006/relationships" id="261" r:id="R12dc2ed0055749ed"/>
    <p:sldId xmlns:r="http://schemas.openxmlformats.org/officeDocument/2006/relationships" id="262" r:id="Rf0c3c0a8ad32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0ccb5e4da410b" /><Relationship Type="http://schemas.openxmlformats.org/officeDocument/2006/relationships/slide" Target="/ppt/slides/slide1.xml" Id="R814f2c6815014557" /><Relationship Type="http://schemas.openxmlformats.org/officeDocument/2006/relationships/slide" Target="/ppt/slides/slide2.xml" Id="Ra25cfce9b67c495b" /><Relationship Type="http://schemas.openxmlformats.org/officeDocument/2006/relationships/slide" Target="/ppt/slides/slide3.xml" Id="R33f9426cb37c4e8f" /><Relationship Type="http://schemas.openxmlformats.org/officeDocument/2006/relationships/slide" Target="/ppt/slides/slide4.xml" Id="R9c6e4315361340b9" /><Relationship Type="http://schemas.openxmlformats.org/officeDocument/2006/relationships/slide" Target="/ppt/slides/slide5.xml" Id="R19a47280e57a4038" /><Relationship Type="http://schemas.openxmlformats.org/officeDocument/2006/relationships/slide" Target="/ppt/slides/slide6.xml" Id="R12dc2ed0055749ed" /><Relationship Type="http://schemas.openxmlformats.org/officeDocument/2006/relationships/slide" Target="/ppt/slides/slide7.xml" Id="Rf0c3c0a8ad32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c975a5c18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4005a1b8b41aa" /><Relationship Type="http://schemas.openxmlformats.org/officeDocument/2006/relationships/theme" Target="/ppt/slideMasters/theme/theme1.xml" Id="R4c6651a106c0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4005a1b8b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225042f24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c48173cfc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2d05a865d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27d5d8254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30b340c54d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e463cca56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df1912f4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