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c8775345cc47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96e0be4dff4933"/>
  </p:sldMasterIdLst>
  <p:sldIdLst>
    <p:sldId xmlns:r="http://schemas.openxmlformats.org/officeDocument/2006/relationships" id="256" r:id="R774d8acd57814fc2"/>
    <p:sldId xmlns:r="http://schemas.openxmlformats.org/officeDocument/2006/relationships" id="257" r:id="R1c5afb65f2264d07"/>
    <p:sldId xmlns:r="http://schemas.openxmlformats.org/officeDocument/2006/relationships" id="258" r:id="R465955c168b945e9"/>
    <p:sldId xmlns:r="http://schemas.openxmlformats.org/officeDocument/2006/relationships" id="259" r:id="R8e7edc1dd7ba4e3f"/>
    <p:sldId xmlns:r="http://schemas.openxmlformats.org/officeDocument/2006/relationships" id="260" r:id="R8252d33d34df48db"/>
    <p:sldId xmlns:r="http://schemas.openxmlformats.org/officeDocument/2006/relationships" id="261" r:id="Re408f813f1ac47a6"/>
    <p:sldId xmlns:r="http://schemas.openxmlformats.org/officeDocument/2006/relationships" id="262" r:id="Rd0bd54fc271246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6e0be4dff4933" /><Relationship Type="http://schemas.openxmlformats.org/officeDocument/2006/relationships/slide" Target="/ppt/slides/slide1.xml" Id="R774d8acd57814fc2" /><Relationship Type="http://schemas.openxmlformats.org/officeDocument/2006/relationships/slide" Target="/ppt/slides/slide2.xml" Id="R1c5afb65f2264d07" /><Relationship Type="http://schemas.openxmlformats.org/officeDocument/2006/relationships/slide" Target="/ppt/slides/slide3.xml" Id="R465955c168b945e9" /><Relationship Type="http://schemas.openxmlformats.org/officeDocument/2006/relationships/slide" Target="/ppt/slides/slide4.xml" Id="R8e7edc1dd7ba4e3f" /><Relationship Type="http://schemas.openxmlformats.org/officeDocument/2006/relationships/slide" Target="/ppt/slides/slide5.xml" Id="R8252d33d34df48db" /><Relationship Type="http://schemas.openxmlformats.org/officeDocument/2006/relationships/slide" Target="/ppt/slides/slide6.xml" Id="Re408f813f1ac47a6" /><Relationship Type="http://schemas.openxmlformats.org/officeDocument/2006/relationships/slide" Target="/ppt/slides/slide7.xml" Id="Rd0bd54fc271246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9b905bf7246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f333e12e147e1" /><Relationship Type="http://schemas.openxmlformats.org/officeDocument/2006/relationships/theme" Target="/ppt/slideMasters/theme/theme1.xml" Id="R68da264915fa4f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5f333e12e147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72f6541f349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726bedcd548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55fe00be843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dd869eb0d46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aa8ff477e41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d4775ccf84f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f03cfee9747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SMITHGRIND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SMITHGRIND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SMITHGRIND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SMITHGRIND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SMITHGRIND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SMITHGRIND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2 652 823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44 268 466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44 309 234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SMITHGRIND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SMITHGRIND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Vølstadveien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920 817 343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SMITHGRIND AS</a:t>
            </a:r>
          </a:p>
        </p:txBody>
      </p:sp>
    </p:spTree>
  </p:cSld>
  <p:clrMapOvr>
    <a:masterClrMapping xmlns:a="http://schemas.openxmlformats.org/drawingml/2006/main"/>
  </p:clrMapOvr>
</p:sld>
</file>