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34f769c47342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669e56c78438b"/>
  </p:sldMasterIdLst>
  <p:sldIdLst>
    <p:sldId xmlns:r="http://schemas.openxmlformats.org/officeDocument/2006/relationships" id="256" r:id="Rd66523ab68a74489"/>
    <p:sldId xmlns:r="http://schemas.openxmlformats.org/officeDocument/2006/relationships" id="257" r:id="R2073a2f45a5b41e2"/>
    <p:sldId xmlns:r="http://schemas.openxmlformats.org/officeDocument/2006/relationships" id="258" r:id="R284d2945cdbd4c70"/>
    <p:sldId xmlns:r="http://schemas.openxmlformats.org/officeDocument/2006/relationships" id="259" r:id="R8c9a1352e1784b8e"/>
    <p:sldId xmlns:r="http://schemas.openxmlformats.org/officeDocument/2006/relationships" id="260" r:id="R0343b2063eb140e3"/>
    <p:sldId xmlns:r="http://schemas.openxmlformats.org/officeDocument/2006/relationships" id="261" r:id="R2e088887c4dc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669e56c78438b" /><Relationship Type="http://schemas.openxmlformats.org/officeDocument/2006/relationships/slide" Target="/ppt/slides/slide1.xml" Id="Rd66523ab68a74489" /><Relationship Type="http://schemas.openxmlformats.org/officeDocument/2006/relationships/slide" Target="/ppt/slides/slide2.xml" Id="R2073a2f45a5b41e2" /><Relationship Type="http://schemas.openxmlformats.org/officeDocument/2006/relationships/slide" Target="/ppt/slides/slide3.xml" Id="R284d2945cdbd4c70" /><Relationship Type="http://schemas.openxmlformats.org/officeDocument/2006/relationships/slide" Target="/ppt/slides/slide4.xml" Id="R8c9a1352e1784b8e" /><Relationship Type="http://schemas.openxmlformats.org/officeDocument/2006/relationships/slide" Target="/ppt/slides/slide5.xml" Id="R0343b2063eb140e3" /><Relationship Type="http://schemas.openxmlformats.org/officeDocument/2006/relationships/slide" Target="/ppt/slides/slide6.xml" Id="R2e088887c4dc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95112c67d45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fc974cc204557" /><Relationship Type="http://schemas.openxmlformats.org/officeDocument/2006/relationships/theme" Target="/ppt/slideMasters/theme/theme1.xml" Id="R121b3918b2dd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efc974cc20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e0b9513b249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03b187f1043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66e155970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6af3d74144c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e05f13624c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d3dfb2ab742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