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cb5b7b1b5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431b458cf46cd"/>
  </p:sldMasterIdLst>
  <p:sldIdLst>
    <p:sldId xmlns:r="http://schemas.openxmlformats.org/officeDocument/2006/relationships" id="256" r:id="Ra74d22590d5340ce"/>
    <p:sldId xmlns:r="http://schemas.openxmlformats.org/officeDocument/2006/relationships" id="257" r:id="R74358c38cdb94af8"/>
    <p:sldId xmlns:r="http://schemas.openxmlformats.org/officeDocument/2006/relationships" id="258" r:id="Re1a227f8af114579"/>
    <p:sldId xmlns:r="http://schemas.openxmlformats.org/officeDocument/2006/relationships" id="259" r:id="Ra377df345c3047cf"/>
    <p:sldId xmlns:r="http://schemas.openxmlformats.org/officeDocument/2006/relationships" id="260" r:id="R29d89f2cac37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431b458cf46cd" /><Relationship Type="http://schemas.openxmlformats.org/officeDocument/2006/relationships/slide" Target="/ppt/slides/slide1.xml" Id="Ra74d22590d5340ce" /><Relationship Type="http://schemas.openxmlformats.org/officeDocument/2006/relationships/slide" Target="/ppt/slides/slide2.xml" Id="R74358c38cdb94af8" /><Relationship Type="http://schemas.openxmlformats.org/officeDocument/2006/relationships/slide" Target="/ppt/slides/slide3.xml" Id="Re1a227f8af114579" /><Relationship Type="http://schemas.openxmlformats.org/officeDocument/2006/relationships/slide" Target="/ppt/slides/slide4.xml" Id="Ra377df345c3047cf" /><Relationship Type="http://schemas.openxmlformats.org/officeDocument/2006/relationships/slide" Target="/ppt/slides/slide5.xml" Id="R29d89f2cac37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7febd79af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232670f848e1" /><Relationship Type="http://schemas.openxmlformats.org/officeDocument/2006/relationships/theme" Target="/ppt/slideMasters/theme/theme1.xml" Id="R121a492c59a0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3232670f8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32defa15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5e39c316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76ebca14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d008e91b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d459ce17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