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a9ae89ab34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609e5f7a34cdc"/>
  </p:sldMasterIdLst>
  <p:sldIdLst>
    <p:sldId xmlns:r="http://schemas.openxmlformats.org/officeDocument/2006/relationships" id="256" r:id="Rc4dc1f2188564060"/>
    <p:sldId xmlns:r="http://schemas.openxmlformats.org/officeDocument/2006/relationships" id="257" r:id="R95503362eb114064"/>
    <p:sldId xmlns:r="http://schemas.openxmlformats.org/officeDocument/2006/relationships" id="258" r:id="Rd0bc2cefd57d4c56"/>
    <p:sldId xmlns:r="http://schemas.openxmlformats.org/officeDocument/2006/relationships" id="259" r:id="Rd7352969c53c4c0d"/>
    <p:sldId xmlns:r="http://schemas.openxmlformats.org/officeDocument/2006/relationships" id="260" r:id="Rd0ca72e0c49c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609e5f7a34cdc" /><Relationship Type="http://schemas.openxmlformats.org/officeDocument/2006/relationships/slide" Target="/ppt/slides/slide1.xml" Id="Rc4dc1f2188564060" /><Relationship Type="http://schemas.openxmlformats.org/officeDocument/2006/relationships/slide" Target="/ppt/slides/slide2.xml" Id="R95503362eb114064" /><Relationship Type="http://schemas.openxmlformats.org/officeDocument/2006/relationships/slide" Target="/ppt/slides/slide3.xml" Id="Rd0bc2cefd57d4c56" /><Relationship Type="http://schemas.openxmlformats.org/officeDocument/2006/relationships/slide" Target="/ppt/slides/slide4.xml" Id="Rd7352969c53c4c0d" /><Relationship Type="http://schemas.openxmlformats.org/officeDocument/2006/relationships/slide" Target="/ppt/slides/slide5.xml" Id="Rd0ca72e0c49c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08ec538a0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f79db623e4f02" /><Relationship Type="http://schemas.openxmlformats.org/officeDocument/2006/relationships/theme" Target="/ppt/slideMasters/theme/theme1.xml" Id="R3425ba048798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f79db623e4f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dcf90c6f5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1f595da4640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035a40dd1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460fe11b64a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49a1c4a7343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UNGDOMSLAG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Vevatnevegen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