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b81ed99e24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aafb145c724e7d"/>
  </p:sldMasterIdLst>
  <p:sldIdLst>
    <p:sldId xmlns:r="http://schemas.openxmlformats.org/officeDocument/2006/relationships" id="256" r:id="R87751e9db81c4ef8"/>
    <p:sldId xmlns:r="http://schemas.openxmlformats.org/officeDocument/2006/relationships" id="257" r:id="R8ce8a16519554a7d"/>
    <p:sldId xmlns:r="http://schemas.openxmlformats.org/officeDocument/2006/relationships" id="258" r:id="R8875d59765f541e1"/>
    <p:sldId xmlns:r="http://schemas.openxmlformats.org/officeDocument/2006/relationships" id="259" r:id="R81d74f34c1134e24"/>
    <p:sldId xmlns:r="http://schemas.openxmlformats.org/officeDocument/2006/relationships" id="260" r:id="Rb079e6fe852a4946"/>
    <p:sldId xmlns:r="http://schemas.openxmlformats.org/officeDocument/2006/relationships" id="261" r:id="Rb62aaccc70454e83"/>
    <p:sldId xmlns:r="http://schemas.openxmlformats.org/officeDocument/2006/relationships" id="262" r:id="R93765f45d09145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aafb145c724e7d" /><Relationship Type="http://schemas.openxmlformats.org/officeDocument/2006/relationships/slide" Target="/ppt/slides/slide1.xml" Id="R87751e9db81c4ef8" /><Relationship Type="http://schemas.openxmlformats.org/officeDocument/2006/relationships/slide" Target="/ppt/slides/slide2.xml" Id="R8ce8a16519554a7d" /><Relationship Type="http://schemas.openxmlformats.org/officeDocument/2006/relationships/slide" Target="/ppt/slides/slide3.xml" Id="R8875d59765f541e1" /><Relationship Type="http://schemas.openxmlformats.org/officeDocument/2006/relationships/slide" Target="/ppt/slides/slide4.xml" Id="R81d74f34c1134e24" /><Relationship Type="http://schemas.openxmlformats.org/officeDocument/2006/relationships/slide" Target="/ppt/slides/slide5.xml" Id="Rb079e6fe852a4946" /><Relationship Type="http://schemas.openxmlformats.org/officeDocument/2006/relationships/slide" Target="/ppt/slides/slide6.xml" Id="Rb62aaccc70454e83" /><Relationship Type="http://schemas.openxmlformats.org/officeDocument/2006/relationships/slide" Target="/ppt/slides/slide7.xml" Id="R93765f45d09145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1c76406ec548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c320010024a1e" /><Relationship Type="http://schemas.openxmlformats.org/officeDocument/2006/relationships/theme" Target="/ppt/slideMasters/theme/theme1.xml" Id="Rf3657d79323940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c32001002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c2cae3bc704a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d581d63883481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9cd19236b47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af851fd146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7c07d3b7140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34763cd394c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786f631dc44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BALUBA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BALUBA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−785 296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−377 383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41 148 874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44 263 928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ARONSEN HÆSTAD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Redervegen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9014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920 842 151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BALUBA HOLDING AS</a:t>
            </a:r>
          </a:p>
        </p:txBody>
      </p:sp>
    </p:spTree>
  </p:cSld>
  <p:clrMapOvr>
    <a:masterClrMapping xmlns:a="http://schemas.openxmlformats.org/drawingml/2006/main"/>
  </p:clrMapOvr>
</p:sld>
</file>