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4c21b203d648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81c7572484f85"/>
  </p:sldMasterIdLst>
  <p:sldIdLst>
    <p:sldId xmlns:r="http://schemas.openxmlformats.org/officeDocument/2006/relationships" id="256" r:id="R37584ef1d9644adb"/>
    <p:sldId xmlns:r="http://schemas.openxmlformats.org/officeDocument/2006/relationships" id="257" r:id="R711a775316a842d9"/>
    <p:sldId xmlns:r="http://schemas.openxmlformats.org/officeDocument/2006/relationships" id="258" r:id="R6cf48ab787fc4cc0"/>
    <p:sldId xmlns:r="http://schemas.openxmlformats.org/officeDocument/2006/relationships" id="259" r:id="R9caae899485040ec"/>
    <p:sldId xmlns:r="http://schemas.openxmlformats.org/officeDocument/2006/relationships" id="260" r:id="R3b3f5fafec46448a"/>
    <p:sldId xmlns:r="http://schemas.openxmlformats.org/officeDocument/2006/relationships" id="261" r:id="R75a8f46d023e402b"/>
    <p:sldId xmlns:r="http://schemas.openxmlformats.org/officeDocument/2006/relationships" id="262" r:id="Rc7c5bd6b586e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81c7572484f85" /><Relationship Type="http://schemas.openxmlformats.org/officeDocument/2006/relationships/slide" Target="/ppt/slides/slide1.xml" Id="R37584ef1d9644adb" /><Relationship Type="http://schemas.openxmlformats.org/officeDocument/2006/relationships/slide" Target="/ppt/slides/slide2.xml" Id="R711a775316a842d9" /><Relationship Type="http://schemas.openxmlformats.org/officeDocument/2006/relationships/slide" Target="/ppt/slides/slide3.xml" Id="R6cf48ab787fc4cc0" /><Relationship Type="http://schemas.openxmlformats.org/officeDocument/2006/relationships/slide" Target="/ppt/slides/slide4.xml" Id="R9caae899485040ec" /><Relationship Type="http://schemas.openxmlformats.org/officeDocument/2006/relationships/slide" Target="/ppt/slides/slide5.xml" Id="R3b3f5fafec46448a" /><Relationship Type="http://schemas.openxmlformats.org/officeDocument/2006/relationships/slide" Target="/ppt/slides/slide6.xml" Id="R75a8f46d023e402b" /><Relationship Type="http://schemas.openxmlformats.org/officeDocument/2006/relationships/slide" Target="/ppt/slides/slide7.xml" Id="Rc7c5bd6b586e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d1f192ff240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7248d7e96493e" /><Relationship Type="http://schemas.openxmlformats.org/officeDocument/2006/relationships/theme" Target="/ppt/slideMasters/theme/theme1.xml" Id="Rf5474af776c1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7248d7e96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adef1b48c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aeb948ed8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af0c3faa7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2fb19afaa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7d32f1de6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fcaadaeb14f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e748eba2643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HOLDING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−1 491 798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39 274 822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39 556 470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ARONSEN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Sørbråtan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1435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920 842 186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