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0b449b7fb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33bf47fbd4c7b"/>
  </p:sldMasterIdLst>
  <p:sldIdLst>
    <p:sldId xmlns:r="http://schemas.openxmlformats.org/officeDocument/2006/relationships" id="256" r:id="R2f96382c273145b3"/>
    <p:sldId xmlns:r="http://schemas.openxmlformats.org/officeDocument/2006/relationships" id="257" r:id="Rcfc6f6db7853448a"/>
    <p:sldId xmlns:r="http://schemas.openxmlformats.org/officeDocument/2006/relationships" id="258" r:id="Redaad7a193df4049"/>
    <p:sldId xmlns:r="http://schemas.openxmlformats.org/officeDocument/2006/relationships" id="259" r:id="R6cbc2feeface452f"/>
    <p:sldId xmlns:r="http://schemas.openxmlformats.org/officeDocument/2006/relationships" id="260" r:id="Rbc4fdb3f22654695"/>
    <p:sldId xmlns:r="http://schemas.openxmlformats.org/officeDocument/2006/relationships" id="261" r:id="R587c810ca2024748"/>
    <p:sldId xmlns:r="http://schemas.openxmlformats.org/officeDocument/2006/relationships" id="262" r:id="Rda2ae49000f2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33bf47fbd4c7b" /><Relationship Type="http://schemas.openxmlformats.org/officeDocument/2006/relationships/slide" Target="/ppt/slides/slide1.xml" Id="R2f96382c273145b3" /><Relationship Type="http://schemas.openxmlformats.org/officeDocument/2006/relationships/slide" Target="/ppt/slides/slide2.xml" Id="Rcfc6f6db7853448a" /><Relationship Type="http://schemas.openxmlformats.org/officeDocument/2006/relationships/slide" Target="/ppt/slides/slide3.xml" Id="Redaad7a193df4049" /><Relationship Type="http://schemas.openxmlformats.org/officeDocument/2006/relationships/slide" Target="/ppt/slides/slide4.xml" Id="R6cbc2feeface452f" /><Relationship Type="http://schemas.openxmlformats.org/officeDocument/2006/relationships/slide" Target="/ppt/slides/slide5.xml" Id="Rbc4fdb3f22654695" /><Relationship Type="http://schemas.openxmlformats.org/officeDocument/2006/relationships/slide" Target="/ppt/slides/slide6.xml" Id="R587c810ca2024748" /><Relationship Type="http://schemas.openxmlformats.org/officeDocument/2006/relationships/slide" Target="/ppt/slides/slide7.xml" Id="Rda2ae49000f2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d6c27e574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3bcd593544a90" /><Relationship Type="http://schemas.openxmlformats.org/officeDocument/2006/relationships/theme" Target="/ppt/slideMasters/theme/theme1.xml" Id="Ref65543065ed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3bcd59354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2f5ae731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3b64ea1f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3764ae5e7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caac7408a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6cdbe7ce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aba8a267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5cb2500e4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9 997 693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122 438 093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