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8530062b7e4a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629a9e899f4b7a"/>
  </p:sldMasterIdLst>
  <p:sldIdLst>
    <p:sldId xmlns:r="http://schemas.openxmlformats.org/officeDocument/2006/relationships" id="256" r:id="Rc93a5468048d4347"/>
    <p:sldId xmlns:r="http://schemas.openxmlformats.org/officeDocument/2006/relationships" id="257" r:id="R198a273cd6fe4fd4"/>
    <p:sldId xmlns:r="http://schemas.openxmlformats.org/officeDocument/2006/relationships" id="258" r:id="R26223f9ac30841d3"/>
    <p:sldId xmlns:r="http://schemas.openxmlformats.org/officeDocument/2006/relationships" id="259" r:id="R3e0640f1e0224426"/>
    <p:sldId xmlns:r="http://schemas.openxmlformats.org/officeDocument/2006/relationships" id="260" r:id="R2be4c9f13cc34e15"/>
    <p:sldId xmlns:r="http://schemas.openxmlformats.org/officeDocument/2006/relationships" id="261" r:id="R24c102a6e8bc44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29a9e899f4b7a" /><Relationship Type="http://schemas.openxmlformats.org/officeDocument/2006/relationships/slide" Target="/ppt/slides/slide1.xml" Id="Rc93a5468048d4347" /><Relationship Type="http://schemas.openxmlformats.org/officeDocument/2006/relationships/slide" Target="/ppt/slides/slide2.xml" Id="R198a273cd6fe4fd4" /><Relationship Type="http://schemas.openxmlformats.org/officeDocument/2006/relationships/slide" Target="/ppt/slides/slide3.xml" Id="R26223f9ac30841d3" /><Relationship Type="http://schemas.openxmlformats.org/officeDocument/2006/relationships/slide" Target="/ppt/slides/slide4.xml" Id="R3e0640f1e0224426" /><Relationship Type="http://schemas.openxmlformats.org/officeDocument/2006/relationships/slide" Target="/ppt/slides/slide5.xml" Id="R2be4c9f13cc34e15" /><Relationship Type="http://schemas.openxmlformats.org/officeDocument/2006/relationships/slide" Target="/ppt/slides/slide6.xml" Id="R24c102a6e8bc44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d8cd11a0b44b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706ae77c74302" /><Relationship Type="http://schemas.openxmlformats.org/officeDocument/2006/relationships/theme" Target="/ppt/slideMasters/theme/theme1.xml" Id="Re3ceea65851f45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3706ae77c743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4d3c600d246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234ac132d46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ad9401e2f47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d2247de0649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af1dd46ab4d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4e00fa3664c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Adminco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