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3aacc4066347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a8588f8c8b45b6"/>
  </p:sldMasterIdLst>
  <p:sldIdLst>
    <p:sldId xmlns:r="http://schemas.openxmlformats.org/officeDocument/2006/relationships" id="256" r:id="R3d6d028e1cd04af1"/>
    <p:sldId xmlns:r="http://schemas.openxmlformats.org/officeDocument/2006/relationships" id="257" r:id="R32e27485880043b6"/>
    <p:sldId xmlns:r="http://schemas.openxmlformats.org/officeDocument/2006/relationships" id="258" r:id="R9e58fffbac9441c8"/>
    <p:sldId xmlns:r="http://schemas.openxmlformats.org/officeDocument/2006/relationships" id="259" r:id="R46173d31fedb4875"/>
    <p:sldId xmlns:r="http://schemas.openxmlformats.org/officeDocument/2006/relationships" id="260" r:id="R068ed785a3b1405c"/>
    <p:sldId xmlns:r="http://schemas.openxmlformats.org/officeDocument/2006/relationships" id="261" r:id="R0256996203a443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a8588f8c8b45b6" /><Relationship Type="http://schemas.openxmlformats.org/officeDocument/2006/relationships/slide" Target="/ppt/slides/slide1.xml" Id="R3d6d028e1cd04af1" /><Relationship Type="http://schemas.openxmlformats.org/officeDocument/2006/relationships/slide" Target="/ppt/slides/slide2.xml" Id="R32e27485880043b6" /><Relationship Type="http://schemas.openxmlformats.org/officeDocument/2006/relationships/slide" Target="/ppt/slides/slide3.xml" Id="R9e58fffbac9441c8" /><Relationship Type="http://schemas.openxmlformats.org/officeDocument/2006/relationships/slide" Target="/ppt/slides/slide4.xml" Id="R46173d31fedb4875" /><Relationship Type="http://schemas.openxmlformats.org/officeDocument/2006/relationships/slide" Target="/ppt/slides/slide5.xml" Id="R068ed785a3b1405c" /><Relationship Type="http://schemas.openxmlformats.org/officeDocument/2006/relationships/slide" Target="/ppt/slides/slide6.xml" Id="R0256996203a443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b005583cc74e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baeabfb304559" /><Relationship Type="http://schemas.openxmlformats.org/officeDocument/2006/relationships/theme" Target="/ppt/slideMasters/theme/theme1.xml" Id="R93915ec882174e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cbaeabfb3045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15bfeeb404b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c7fa1548d4c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a96391eb249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6bbee40f245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62eb51b7841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adcc2a2d34b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Adminco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Adminco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2 114 631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1 677 399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1 726 956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5 241 925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6 819 373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920 848 621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