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ca2658e0f43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ee9d11162488c"/>
  </p:sldMasterIdLst>
  <p:sldIdLst>
    <p:sldId xmlns:r="http://schemas.openxmlformats.org/officeDocument/2006/relationships" id="256" r:id="R8653d88eb7b94dab"/>
    <p:sldId xmlns:r="http://schemas.openxmlformats.org/officeDocument/2006/relationships" id="257" r:id="Re0654f0094d44f17"/>
    <p:sldId xmlns:r="http://schemas.openxmlformats.org/officeDocument/2006/relationships" id="258" r:id="Rb8b550a753754cd0"/>
    <p:sldId xmlns:r="http://schemas.openxmlformats.org/officeDocument/2006/relationships" id="259" r:id="R7bed0921085f4387"/>
    <p:sldId xmlns:r="http://schemas.openxmlformats.org/officeDocument/2006/relationships" id="260" r:id="R6a62d283a71b424e"/>
    <p:sldId xmlns:r="http://schemas.openxmlformats.org/officeDocument/2006/relationships" id="261" r:id="R40ee0597eee1447b"/>
    <p:sldId xmlns:r="http://schemas.openxmlformats.org/officeDocument/2006/relationships" id="262" r:id="R5463742486c7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3ee9d11162488c" /><Relationship Type="http://schemas.openxmlformats.org/officeDocument/2006/relationships/slide" Target="/ppt/slides/slide1.xml" Id="R8653d88eb7b94dab" /><Relationship Type="http://schemas.openxmlformats.org/officeDocument/2006/relationships/slide" Target="/ppt/slides/slide2.xml" Id="Re0654f0094d44f17" /><Relationship Type="http://schemas.openxmlformats.org/officeDocument/2006/relationships/slide" Target="/ppt/slides/slide3.xml" Id="Rb8b550a753754cd0" /><Relationship Type="http://schemas.openxmlformats.org/officeDocument/2006/relationships/slide" Target="/ppt/slides/slide4.xml" Id="R7bed0921085f4387" /><Relationship Type="http://schemas.openxmlformats.org/officeDocument/2006/relationships/slide" Target="/ppt/slides/slide5.xml" Id="R6a62d283a71b424e" /><Relationship Type="http://schemas.openxmlformats.org/officeDocument/2006/relationships/slide" Target="/ppt/slides/slide6.xml" Id="R40ee0597eee1447b" /><Relationship Type="http://schemas.openxmlformats.org/officeDocument/2006/relationships/slide" Target="/ppt/slides/slide7.xml" Id="R5463742486c7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4780487dd441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37d9f7ff4d19" /><Relationship Type="http://schemas.openxmlformats.org/officeDocument/2006/relationships/theme" Target="/ppt/slideMasters/theme/theme1.xml" Id="Ra38ae861df53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d37d9f7ff4d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ed41ee85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56fbf0896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8527b997d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ddc9c2796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9cec70e40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d4c607a7b46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fb4ab92d94a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FINANS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284 445 000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258 053 000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5 652 300 000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6 506 695 000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920 861 008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FINANS AS</a:t>
            </a:r>
          </a:p>
        </p:txBody>
      </p:sp>
    </p:spTree>
  </p:cSld>
  <p:clrMapOvr>
    <a:masterClrMapping xmlns:a="http://schemas.openxmlformats.org/drawingml/2006/main"/>
  </p:clrMapOvr>
</p:sld>
</file>