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921d49655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d7c3e59544cdf"/>
  </p:sldMasterIdLst>
  <p:sldIdLst>
    <p:sldId xmlns:r="http://schemas.openxmlformats.org/officeDocument/2006/relationships" id="256" r:id="Rfd54df14135748d7"/>
    <p:sldId xmlns:r="http://schemas.openxmlformats.org/officeDocument/2006/relationships" id="257" r:id="Rfbc6c40cae8847fa"/>
    <p:sldId xmlns:r="http://schemas.openxmlformats.org/officeDocument/2006/relationships" id="258" r:id="Re72431b8c2df42b1"/>
    <p:sldId xmlns:r="http://schemas.openxmlformats.org/officeDocument/2006/relationships" id="259" r:id="Rac19957347b14d9f"/>
    <p:sldId xmlns:r="http://schemas.openxmlformats.org/officeDocument/2006/relationships" id="260" r:id="Refa969e460704ddf"/>
    <p:sldId xmlns:r="http://schemas.openxmlformats.org/officeDocument/2006/relationships" id="261" r:id="Ra94e05cb5be344bc"/>
    <p:sldId xmlns:r="http://schemas.openxmlformats.org/officeDocument/2006/relationships" id="262" r:id="Rc55fa98593c3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d7c3e59544cdf" /><Relationship Type="http://schemas.openxmlformats.org/officeDocument/2006/relationships/slide" Target="/ppt/slides/slide1.xml" Id="Rfd54df14135748d7" /><Relationship Type="http://schemas.openxmlformats.org/officeDocument/2006/relationships/slide" Target="/ppt/slides/slide2.xml" Id="Rfbc6c40cae8847fa" /><Relationship Type="http://schemas.openxmlformats.org/officeDocument/2006/relationships/slide" Target="/ppt/slides/slide3.xml" Id="Re72431b8c2df42b1" /><Relationship Type="http://schemas.openxmlformats.org/officeDocument/2006/relationships/slide" Target="/ppt/slides/slide4.xml" Id="Rac19957347b14d9f" /><Relationship Type="http://schemas.openxmlformats.org/officeDocument/2006/relationships/slide" Target="/ppt/slides/slide5.xml" Id="Refa969e460704ddf" /><Relationship Type="http://schemas.openxmlformats.org/officeDocument/2006/relationships/slide" Target="/ppt/slides/slide6.xml" Id="Ra94e05cb5be344bc" /><Relationship Type="http://schemas.openxmlformats.org/officeDocument/2006/relationships/slide" Target="/ppt/slides/slide7.xml" Id="Rc55fa98593c3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d1ed119ce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49977f36548d8" /><Relationship Type="http://schemas.openxmlformats.org/officeDocument/2006/relationships/theme" Target="/ppt/slideMasters/theme/theme1.xml" Id="Rad6150cc9dbd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49977f365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f27517f2b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54c9185544b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c235c1f59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e53e864584e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d961fb869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790a9859c4d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9c5174050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BEDRE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1 642 763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13 265 540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13 730 121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LOHNE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Persheia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920 882 676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BEDRE INVEST AS</a:t>
            </a:r>
          </a:p>
        </p:txBody>
      </p:sp>
    </p:spTree>
  </p:cSld>
  <p:clrMapOvr>
    <a:masterClrMapping xmlns:a="http://schemas.openxmlformats.org/drawingml/2006/main"/>
  </p:clrMapOvr>
</p:sld>
</file>