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9f7b5eac5e4c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01585c1b2e4df0"/>
  </p:sldMasterIdLst>
  <p:sldIdLst>
    <p:sldId xmlns:r="http://schemas.openxmlformats.org/officeDocument/2006/relationships" id="256" r:id="Rd0204a07abb643c5"/>
    <p:sldId xmlns:r="http://schemas.openxmlformats.org/officeDocument/2006/relationships" id="257" r:id="R291ffa47f0e441bd"/>
    <p:sldId xmlns:r="http://schemas.openxmlformats.org/officeDocument/2006/relationships" id="258" r:id="R5548eb95913d48f2"/>
    <p:sldId xmlns:r="http://schemas.openxmlformats.org/officeDocument/2006/relationships" id="259" r:id="R34e9d63399f5471f"/>
    <p:sldId xmlns:r="http://schemas.openxmlformats.org/officeDocument/2006/relationships" id="260" r:id="R2ccd4d912a2a45c5"/>
    <p:sldId xmlns:r="http://schemas.openxmlformats.org/officeDocument/2006/relationships" id="261" r:id="R6f3ca5f91f5f4ed2"/>
    <p:sldId xmlns:r="http://schemas.openxmlformats.org/officeDocument/2006/relationships" id="262" r:id="R93955da55a5e4b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01585c1b2e4df0" /><Relationship Type="http://schemas.openxmlformats.org/officeDocument/2006/relationships/slide" Target="/ppt/slides/slide1.xml" Id="Rd0204a07abb643c5" /><Relationship Type="http://schemas.openxmlformats.org/officeDocument/2006/relationships/slide" Target="/ppt/slides/slide2.xml" Id="R291ffa47f0e441bd" /><Relationship Type="http://schemas.openxmlformats.org/officeDocument/2006/relationships/slide" Target="/ppt/slides/slide3.xml" Id="R5548eb95913d48f2" /><Relationship Type="http://schemas.openxmlformats.org/officeDocument/2006/relationships/slide" Target="/ppt/slides/slide4.xml" Id="R34e9d63399f5471f" /><Relationship Type="http://schemas.openxmlformats.org/officeDocument/2006/relationships/slide" Target="/ppt/slides/slide5.xml" Id="R2ccd4d912a2a45c5" /><Relationship Type="http://schemas.openxmlformats.org/officeDocument/2006/relationships/slide" Target="/ppt/slides/slide6.xml" Id="R6f3ca5f91f5f4ed2" /><Relationship Type="http://schemas.openxmlformats.org/officeDocument/2006/relationships/slide" Target="/ppt/slides/slide7.xml" Id="R93955da55a5e4b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4912a2b70e48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4d70acc804774" /><Relationship Type="http://schemas.openxmlformats.org/officeDocument/2006/relationships/theme" Target="/ppt/slideMasters/theme/theme1.xml" Id="R5c257801f2b54b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74d70acc8047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5745d6d6d41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414651ba245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66f82d62c48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009a256da44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e0bd0899b45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5d5efa1b74d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dd0dfdaca48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CADO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CADO INVEST AS ble etablert [år] og holder til i Naustbukta.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6 032 128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123 950 840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124 080 464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DOLMEN CAMILLA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F. Sverdrups veg 307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7990 Naustbukta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920 904 343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