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59e4ea053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e2796ada04a54"/>
  </p:sldMasterIdLst>
  <p:sldIdLst>
    <p:sldId xmlns:r="http://schemas.openxmlformats.org/officeDocument/2006/relationships" id="256" r:id="R9d7450ea12524378"/>
    <p:sldId xmlns:r="http://schemas.openxmlformats.org/officeDocument/2006/relationships" id="257" r:id="R6e0f8b70a838479f"/>
    <p:sldId xmlns:r="http://schemas.openxmlformats.org/officeDocument/2006/relationships" id="258" r:id="Ra412e5d56a9b463a"/>
    <p:sldId xmlns:r="http://schemas.openxmlformats.org/officeDocument/2006/relationships" id="259" r:id="R4e7b1b3553034008"/>
    <p:sldId xmlns:r="http://schemas.openxmlformats.org/officeDocument/2006/relationships" id="260" r:id="R98ff76f0aeac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e2796ada04a54" /><Relationship Type="http://schemas.openxmlformats.org/officeDocument/2006/relationships/slide" Target="/ppt/slides/slide1.xml" Id="R9d7450ea12524378" /><Relationship Type="http://schemas.openxmlformats.org/officeDocument/2006/relationships/slide" Target="/ppt/slides/slide2.xml" Id="R6e0f8b70a838479f" /><Relationship Type="http://schemas.openxmlformats.org/officeDocument/2006/relationships/slide" Target="/ppt/slides/slide3.xml" Id="Ra412e5d56a9b463a" /><Relationship Type="http://schemas.openxmlformats.org/officeDocument/2006/relationships/slide" Target="/ppt/slides/slide4.xml" Id="R4e7b1b3553034008" /><Relationship Type="http://schemas.openxmlformats.org/officeDocument/2006/relationships/slide" Target="/ppt/slides/slide5.xml" Id="R98ff76f0aeac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b066ae883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33d214e04e65" /><Relationship Type="http://schemas.openxmlformats.org/officeDocument/2006/relationships/theme" Target="/ppt/slideMasters/theme/theme1.xml" Id="R8aef1d1bd17a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733d214e0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5dd9b441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5eb103cf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5508119a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40ec367e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95c8a17bc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