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63b0e4dca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f1387d24b4185"/>
  </p:sldMasterIdLst>
  <p:sldIdLst>
    <p:sldId xmlns:r="http://schemas.openxmlformats.org/officeDocument/2006/relationships" id="256" r:id="Ra0f503fb26124544"/>
    <p:sldId xmlns:r="http://schemas.openxmlformats.org/officeDocument/2006/relationships" id="257" r:id="R2838eaf323b142c4"/>
    <p:sldId xmlns:r="http://schemas.openxmlformats.org/officeDocument/2006/relationships" id="258" r:id="R7d666f4fddca4b52"/>
    <p:sldId xmlns:r="http://schemas.openxmlformats.org/officeDocument/2006/relationships" id="259" r:id="R126b4d4dcfea4ed6"/>
    <p:sldId xmlns:r="http://schemas.openxmlformats.org/officeDocument/2006/relationships" id="260" r:id="R10ca86132bab4eec"/>
    <p:sldId xmlns:r="http://schemas.openxmlformats.org/officeDocument/2006/relationships" id="261" r:id="Rcfefb1de97e5413d"/>
    <p:sldId xmlns:r="http://schemas.openxmlformats.org/officeDocument/2006/relationships" id="262" r:id="Rdfb8e286a241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f1387d24b4185" /><Relationship Type="http://schemas.openxmlformats.org/officeDocument/2006/relationships/slide" Target="/ppt/slides/slide1.xml" Id="Ra0f503fb26124544" /><Relationship Type="http://schemas.openxmlformats.org/officeDocument/2006/relationships/slide" Target="/ppt/slides/slide2.xml" Id="R2838eaf323b142c4" /><Relationship Type="http://schemas.openxmlformats.org/officeDocument/2006/relationships/slide" Target="/ppt/slides/slide3.xml" Id="R7d666f4fddca4b52" /><Relationship Type="http://schemas.openxmlformats.org/officeDocument/2006/relationships/slide" Target="/ppt/slides/slide4.xml" Id="R126b4d4dcfea4ed6" /><Relationship Type="http://schemas.openxmlformats.org/officeDocument/2006/relationships/slide" Target="/ppt/slides/slide5.xml" Id="R10ca86132bab4eec" /><Relationship Type="http://schemas.openxmlformats.org/officeDocument/2006/relationships/slide" Target="/ppt/slides/slide6.xml" Id="Rcfefb1de97e5413d" /><Relationship Type="http://schemas.openxmlformats.org/officeDocument/2006/relationships/slide" Target="/ppt/slides/slide7.xml" Id="Rdfb8e286a241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555995b5948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b49c972584fe0" /><Relationship Type="http://schemas.openxmlformats.org/officeDocument/2006/relationships/theme" Target="/ppt/slideMasters/theme/theme1.xml" Id="R034617a1be8e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b49c97258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e802ec77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3742d99a9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c740ec6be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aed75c4bd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9bf5bcb64f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ba819acd7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fb3d48421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KVASLERUD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KVASLERUD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MØRLAND KVASLERUD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KVASLERUD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Tobias Kvaslerud, Ryggstranden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KVASLERUD INVEST AS</a:t>
            </a:r>
          </a:p>
        </p:txBody>
      </p:sp>
    </p:spTree>
  </p:cSld>
  <p:clrMapOvr>
    <a:masterClrMapping xmlns:a="http://schemas.openxmlformats.org/drawingml/2006/main"/>
  </p:clrMapOvr>
</p:sld>
</file>