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9e72e0f6c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7acfa46434597"/>
  </p:sldMasterIdLst>
  <p:sldIdLst>
    <p:sldId xmlns:r="http://schemas.openxmlformats.org/officeDocument/2006/relationships" id="256" r:id="R433a44bdbbaa4f57"/>
    <p:sldId xmlns:r="http://schemas.openxmlformats.org/officeDocument/2006/relationships" id="257" r:id="Rc45db9a480fb4de5"/>
    <p:sldId xmlns:r="http://schemas.openxmlformats.org/officeDocument/2006/relationships" id="258" r:id="R13b98eadb17349c6"/>
    <p:sldId xmlns:r="http://schemas.openxmlformats.org/officeDocument/2006/relationships" id="259" r:id="Raa79eae74ff14406"/>
    <p:sldId xmlns:r="http://schemas.openxmlformats.org/officeDocument/2006/relationships" id="260" r:id="R1ba5064e9fc0434d"/>
    <p:sldId xmlns:r="http://schemas.openxmlformats.org/officeDocument/2006/relationships" id="261" r:id="Reb5a01f8db284929"/>
    <p:sldId xmlns:r="http://schemas.openxmlformats.org/officeDocument/2006/relationships" id="262" r:id="R3b307d7835b0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7acfa46434597" /><Relationship Type="http://schemas.openxmlformats.org/officeDocument/2006/relationships/slide" Target="/ppt/slides/slide1.xml" Id="R433a44bdbbaa4f57" /><Relationship Type="http://schemas.openxmlformats.org/officeDocument/2006/relationships/slide" Target="/ppt/slides/slide2.xml" Id="Rc45db9a480fb4de5" /><Relationship Type="http://schemas.openxmlformats.org/officeDocument/2006/relationships/slide" Target="/ppt/slides/slide3.xml" Id="R13b98eadb17349c6" /><Relationship Type="http://schemas.openxmlformats.org/officeDocument/2006/relationships/slide" Target="/ppt/slides/slide4.xml" Id="Raa79eae74ff14406" /><Relationship Type="http://schemas.openxmlformats.org/officeDocument/2006/relationships/slide" Target="/ppt/slides/slide5.xml" Id="R1ba5064e9fc0434d" /><Relationship Type="http://schemas.openxmlformats.org/officeDocument/2006/relationships/slide" Target="/ppt/slides/slide6.xml" Id="Reb5a01f8db284929" /><Relationship Type="http://schemas.openxmlformats.org/officeDocument/2006/relationships/slide" Target="/ppt/slides/slide7.xml" Id="R3b307d7835b0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a708ec303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8088b0dc24346" /><Relationship Type="http://schemas.openxmlformats.org/officeDocument/2006/relationships/theme" Target="/ppt/slideMasters/theme/theme1.xml" Id="Rcba491273185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8088b0dc2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8bf345d71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f60c45fd9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4181fd0a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9b470ee69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3cfff67b6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7e83ca33f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3219ebaef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WEKO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1 480 239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7 674 161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7 691 428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WENTZEL KOREN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Wentzel Koren, Cappelens vei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920 920 950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