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e029b5288242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9175c78cac4ad7"/>
  </p:sldMasterIdLst>
  <p:sldIdLst>
    <p:sldId xmlns:r="http://schemas.openxmlformats.org/officeDocument/2006/relationships" id="256" r:id="Re5653e96ef8949fd"/>
    <p:sldId xmlns:r="http://schemas.openxmlformats.org/officeDocument/2006/relationships" id="257" r:id="R1bcf492b2ce9495e"/>
    <p:sldId xmlns:r="http://schemas.openxmlformats.org/officeDocument/2006/relationships" id="258" r:id="R5f7eec1ce6784f8b"/>
    <p:sldId xmlns:r="http://schemas.openxmlformats.org/officeDocument/2006/relationships" id="259" r:id="R03dc409005c14352"/>
    <p:sldId xmlns:r="http://schemas.openxmlformats.org/officeDocument/2006/relationships" id="260" r:id="R93351e4bd6ba4fcc"/>
    <p:sldId xmlns:r="http://schemas.openxmlformats.org/officeDocument/2006/relationships" id="261" r:id="Rfb899caaee264b9a"/>
    <p:sldId xmlns:r="http://schemas.openxmlformats.org/officeDocument/2006/relationships" id="262" r:id="R6c5e76ddde624a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9175c78cac4ad7" /><Relationship Type="http://schemas.openxmlformats.org/officeDocument/2006/relationships/slide" Target="/ppt/slides/slide1.xml" Id="Re5653e96ef8949fd" /><Relationship Type="http://schemas.openxmlformats.org/officeDocument/2006/relationships/slide" Target="/ppt/slides/slide2.xml" Id="R1bcf492b2ce9495e" /><Relationship Type="http://schemas.openxmlformats.org/officeDocument/2006/relationships/slide" Target="/ppt/slides/slide3.xml" Id="R5f7eec1ce6784f8b" /><Relationship Type="http://schemas.openxmlformats.org/officeDocument/2006/relationships/slide" Target="/ppt/slides/slide4.xml" Id="R03dc409005c14352" /><Relationship Type="http://schemas.openxmlformats.org/officeDocument/2006/relationships/slide" Target="/ppt/slides/slide5.xml" Id="R93351e4bd6ba4fcc" /><Relationship Type="http://schemas.openxmlformats.org/officeDocument/2006/relationships/slide" Target="/ppt/slides/slide6.xml" Id="Rfb899caaee264b9a" /><Relationship Type="http://schemas.openxmlformats.org/officeDocument/2006/relationships/slide" Target="/ppt/slides/slide7.xml" Id="R6c5e76ddde624a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72edc9046741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b6d1bbf284504" /><Relationship Type="http://schemas.openxmlformats.org/officeDocument/2006/relationships/theme" Target="/ppt/slideMasters/theme/theme1.xml" Id="R0402929f21ff4b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ab6d1bbf2845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c45b4c6d047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4a32e5f2d4c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85ed02c1140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92b3b3b0041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5b7b6985942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2b0de08fa4f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cc6014a6243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BACKSIDE SMITH GRIND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BACKSIDE SMITH GRIND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BACKSIDE SMITH GRIND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BACKSIDE SMITH GRIND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BACKSIDE SMITH GRIND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BACKSIDE SMITH GRIND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13 469 125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14 223 577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BACKSIDE SMITH GRIND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SMITHGRIND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BACKSIDE SMITH GRIND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Vølstadveien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920 929 346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BACKSIDE SMITH GRIND AS</a:t>
            </a:r>
          </a:p>
        </p:txBody>
      </p:sp>
    </p:spTree>
  </p:cSld>
  <p:clrMapOvr>
    <a:masterClrMapping xmlns:a="http://schemas.openxmlformats.org/drawingml/2006/main"/>
  </p:clrMapOvr>
</p:sld>
</file>