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465769926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d60d4f5f04f42"/>
  </p:sldMasterIdLst>
  <p:sldIdLst>
    <p:sldId xmlns:r="http://schemas.openxmlformats.org/officeDocument/2006/relationships" id="256" r:id="Rb1db070a8c924918"/>
    <p:sldId xmlns:r="http://schemas.openxmlformats.org/officeDocument/2006/relationships" id="257" r:id="Re4f721e1260f4c87"/>
    <p:sldId xmlns:r="http://schemas.openxmlformats.org/officeDocument/2006/relationships" id="258" r:id="R54fc680a19a347d5"/>
    <p:sldId xmlns:r="http://schemas.openxmlformats.org/officeDocument/2006/relationships" id="259" r:id="Re1680fa4e9cb4e29"/>
    <p:sldId xmlns:r="http://schemas.openxmlformats.org/officeDocument/2006/relationships" id="260" r:id="R0effafa976a744cd"/>
    <p:sldId xmlns:r="http://schemas.openxmlformats.org/officeDocument/2006/relationships" id="261" r:id="R2b49ce35affe4dea"/>
    <p:sldId xmlns:r="http://schemas.openxmlformats.org/officeDocument/2006/relationships" id="262" r:id="Rb739d66b257c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d60d4f5f04f42" /><Relationship Type="http://schemas.openxmlformats.org/officeDocument/2006/relationships/slide" Target="/ppt/slides/slide1.xml" Id="Rb1db070a8c924918" /><Relationship Type="http://schemas.openxmlformats.org/officeDocument/2006/relationships/slide" Target="/ppt/slides/slide2.xml" Id="Re4f721e1260f4c87" /><Relationship Type="http://schemas.openxmlformats.org/officeDocument/2006/relationships/slide" Target="/ppt/slides/slide3.xml" Id="R54fc680a19a347d5" /><Relationship Type="http://schemas.openxmlformats.org/officeDocument/2006/relationships/slide" Target="/ppt/slides/slide4.xml" Id="Re1680fa4e9cb4e29" /><Relationship Type="http://schemas.openxmlformats.org/officeDocument/2006/relationships/slide" Target="/ppt/slides/slide5.xml" Id="R0effafa976a744cd" /><Relationship Type="http://schemas.openxmlformats.org/officeDocument/2006/relationships/slide" Target="/ppt/slides/slide6.xml" Id="R2b49ce35affe4dea" /><Relationship Type="http://schemas.openxmlformats.org/officeDocument/2006/relationships/slide" Target="/ppt/slides/slide7.xml" Id="Rb739d66b257c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dd53c5514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454458d3c4e6f" /><Relationship Type="http://schemas.openxmlformats.org/officeDocument/2006/relationships/theme" Target="/ppt/slideMasters/theme/theme1.xml" Id="R4791e026d30e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454458d3c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22f8fc6dd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37402dfe9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a64804037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9e9d0adf6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9a7a10a16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1c646638d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f87b56e1a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108 920 847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108 977 058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RASMUS K LIAN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