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e60d3a6c3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f243853104eda"/>
  </p:sldMasterIdLst>
  <p:sldIdLst>
    <p:sldId xmlns:r="http://schemas.openxmlformats.org/officeDocument/2006/relationships" id="256" r:id="R4f1d33cb53574a8f"/>
    <p:sldId xmlns:r="http://schemas.openxmlformats.org/officeDocument/2006/relationships" id="257" r:id="Rccbcd90060c14b07"/>
    <p:sldId xmlns:r="http://schemas.openxmlformats.org/officeDocument/2006/relationships" id="258" r:id="Rdfcdd59e87b0465e"/>
    <p:sldId xmlns:r="http://schemas.openxmlformats.org/officeDocument/2006/relationships" id="259" r:id="R888337f3cbf54b20"/>
    <p:sldId xmlns:r="http://schemas.openxmlformats.org/officeDocument/2006/relationships" id="260" r:id="Rf3a90810de1d4a67"/>
    <p:sldId xmlns:r="http://schemas.openxmlformats.org/officeDocument/2006/relationships" id="261" r:id="Re8c99fe555e74f3b"/>
    <p:sldId xmlns:r="http://schemas.openxmlformats.org/officeDocument/2006/relationships" id="262" r:id="R33e881bff547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f243853104eda" /><Relationship Type="http://schemas.openxmlformats.org/officeDocument/2006/relationships/slide" Target="/ppt/slides/slide1.xml" Id="R4f1d33cb53574a8f" /><Relationship Type="http://schemas.openxmlformats.org/officeDocument/2006/relationships/slide" Target="/ppt/slides/slide2.xml" Id="Rccbcd90060c14b07" /><Relationship Type="http://schemas.openxmlformats.org/officeDocument/2006/relationships/slide" Target="/ppt/slides/slide3.xml" Id="Rdfcdd59e87b0465e" /><Relationship Type="http://schemas.openxmlformats.org/officeDocument/2006/relationships/slide" Target="/ppt/slides/slide4.xml" Id="R888337f3cbf54b20" /><Relationship Type="http://schemas.openxmlformats.org/officeDocument/2006/relationships/slide" Target="/ppt/slides/slide5.xml" Id="Rf3a90810de1d4a67" /><Relationship Type="http://schemas.openxmlformats.org/officeDocument/2006/relationships/slide" Target="/ppt/slides/slide6.xml" Id="Re8c99fe555e74f3b" /><Relationship Type="http://schemas.openxmlformats.org/officeDocument/2006/relationships/slide" Target="/ppt/slides/slide7.xml" Id="R33e881bff547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8e1aff761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00687c6a4f75" /><Relationship Type="http://schemas.openxmlformats.org/officeDocument/2006/relationships/theme" Target="/ppt/slideMasters/theme/theme1.xml" Id="R558e6605ca0a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700687c6a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2562abdb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9a236d67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f7b416ae1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e19cba0d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d1ad490f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88f9861a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edc9b604c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LISE 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