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de8ba23ff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0f4230cc254401"/>
  </p:sldMasterIdLst>
  <p:sldIdLst>
    <p:sldId xmlns:r="http://schemas.openxmlformats.org/officeDocument/2006/relationships" id="256" r:id="R043925360e3b40f6"/>
    <p:sldId xmlns:r="http://schemas.openxmlformats.org/officeDocument/2006/relationships" id="257" r:id="R8dbfc6ef35864edc"/>
    <p:sldId xmlns:r="http://schemas.openxmlformats.org/officeDocument/2006/relationships" id="258" r:id="R40c2334a2c884245"/>
    <p:sldId xmlns:r="http://schemas.openxmlformats.org/officeDocument/2006/relationships" id="259" r:id="Rbb2fb0a0733a49a0"/>
    <p:sldId xmlns:r="http://schemas.openxmlformats.org/officeDocument/2006/relationships" id="260" r:id="Rd03123b1e844444a"/>
    <p:sldId xmlns:r="http://schemas.openxmlformats.org/officeDocument/2006/relationships" id="261" r:id="R071ba39b4af9457f"/>
    <p:sldId xmlns:r="http://schemas.openxmlformats.org/officeDocument/2006/relationships" id="262" r:id="Rd6e188280544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f4230cc254401" /><Relationship Type="http://schemas.openxmlformats.org/officeDocument/2006/relationships/slide" Target="/ppt/slides/slide1.xml" Id="R043925360e3b40f6" /><Relationship Type="http://schemas.openxmlformats.org/officeDocument/2006/relationships/slide" Target="/ppt/slides/slide2.xml" Id="R8dbfc6ef35864edc" /><Relationship Type="http://schemas.openxmlformats.org/officeDocument/2006/relationships/slide" Target="/ppt/slides/slide3.xml" Id="R40c2334a2c884245" /><Relationship Type="http://schemas.openxmlformats.org/officeDocument/2006/relationships/slide" Target="/ppt/slides/slide4.xml" Id="Rbb2fb0a0733a49a0" /><Relationship Type="http://schemas.openxmlformats.org/officeDocument/2006/relationships/slide" Target="/ppt/slides/slide5.xml" Id="Rd03123b1e844444a" /><Relationship Type="http://schemas.openxmlformats.org/officeDocument/2006/relationships/slide" Target="/ppt/slides/slide6.xml" Id="R071ba39b4af9457f" /><Relationship Type="http://schemas.openxmlformats.org/officeDocument/2006/relationships/slide" Target="/ppt/slides/slide7.xml" Id="Rd6e188280544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45c8beae2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a719babee4738" /><Relationship Type="http://schemas.openxmlformats.org/officeDocument/2006/relationships/theme" Target="/ppt/slideMasters/theme/theme1.xml" Id="Rb9813506a44c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a719babee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939f935dd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73341385d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9688db160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1beeea3c446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f310a1bd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e3919f1e0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15c5764b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CO-INVEST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460 638 584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460 638 584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GULLBODAGRUPPEN AB CLAES VÖLCKER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NOWT AB JÖRGEN SVENSSON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