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009e6d025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2e987fca624e35"/>
  </p:sldMasterIdLst>
  <p:sldIdLst>
    <p:sldId xmlns:r="http://schemas.openxmlformats.org/officeDocument/2006/relationships" id="256" r:id="R401d5c12e9d94ecc"/>
    <p:sldId xmlns:r="http://schemas.openxmlformats.org/officeDocument/2006/relationships" id="257" r:id="R92779a8dc14f4030"/>
    <p:sldId xmlns:r="http://schemas.openxmlformats.org/officeDocument/2006/relationships" id="258" r:id="Rfd1844214f414c57"/>
    <p:sldId xmlns:r="http://schemas.openxmlformats.org/officeDocument/2006/relationships" id="259" r:id="R1b3a5e6bbad6429d"/>
    <p:sldId xmlns:r="http://schemas.openxmlformats.org/officeDocument/2006/relationships" id="260" r:id="Re31111b026de4a76"/>
    <p:sldId xmlns:r="http://schemas.openxmlformats.org/officeDocument/2006/relationships" id="261" r:id="R35ecc7bc26fd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e987fca624e35" /><Relationship Type="http://schemas.openxmlformats.org/officeDocument/2006/relationships/slide" Target="/ppt/slides/slide1.xml" Id="R401d5c12e9d94ecc" /><Relationship Type="http://schemas.openxmlformats.org/officeDocument/2006/relationships/slide" Target="/ppt/slides/slide2.xml" Id="R92779a8dc14f4030" /><Relationship Type="http://schemas.openxmlformats.org/officeDocument/2006/relationships/slide" Target="/ppt/slides/slide3.xml" Id="Rfd1844214f414c57" /><Relationship Type="http://schemas.openxmlformats.org/officeDocument/2006/relationships/slide" Target="/ppt/slides/slide4.xml" Id="R1b3a5e6bbad6429d" /><Relationship Type="http://schemas.openxmlformats.org/officeDocument/2006/relationships/slide" Target="/ppt/slides/slide5.xml" Id="Re31111b026de4a76" /><Relationship Type="http://schemas.openxmlformats.org/officeDocument/2006/relationships/slide" Target="/ppt/slides/slide6.xml" Id="R35ecc7bc26fd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7b7043d1b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8fceeb0f94975" /><Relationship Type="http://schemas.openxmlformats.org/officeDocument/2006/relationships/theme" Target="/ppt/slideMasters/theme/theme1.xml" Id="R19987b32a884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8fceeb0f9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0f87ff616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69e91cd3249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61c9358ee4d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e7d387caf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476e235f7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cb49a2a7e4d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KW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 FORVALTNING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34 517 271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35 197 271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Asalvegen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920 951 503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