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7f51a007014b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9ec8b9673648f7"/>
  </p:sldMasterIdLst>
  <p:sldIdLst>
    <p:sldId xmlns:r="http://schemas.openxmlformats.org/officeDocument/2006/relationships" id="256" r:id="R8f828f77bd2a4306"/>
    <p:sldId xmlns:r="http://schemas.openxmlformats.org/officeDocument/2006/relationships" id="257" r:id="Re597e4976603499d"/>
    <p:sldId xmlns:r="http://schemas.openxmlformats.org/officeDocument/2006/relationships" id="258" r:id="R68ea2e158da941b0"/>
    <p:sldId xmlns:r="http://schemas.openxmlformats.org/officeDocument/2006/relationships" id="259" r:id="Rd944075101c84011"/>
    <p:sldId xmlns:r="http://schemas.openxmlformats.org/officeDocument/2006/relationships" id="260" r:id="Rbd619d42711444f8"/>
    <p:sldId xmlns:r="http://schemas.openxmlformats.org/officeDocument/2006/relationships" id="261" r:id="R84026ae2626a4356"/>
    <p:sldId xmlns:r="http://schemas.openxmlformats.org/officeDocument/2006/relationships" id="262" r:id="R203e67db33324e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9ec8b9673648f7" /><Relationship Type="http://schemas.openxmlformats.org/officeDocument/2006/relationships/slide" Target="/ppt/slides/slide1.xml" Id="R8f828f77bd2a4306" /><Relationship Type="http://schemas.openxmlformats.org/officeDocument/2006/relationships/slide" Target="/ppt/slides/slide2.xml" Id="Re597e4976603499d" /><Relationship Type="http://schemas.openxmlformats.org/officeDocument/2006/relationships/slide" Target="/ppt/slides/slide3.xml" Id="R68ea2e158da941b0" /><Relationship Type="http://schemas.openxmlformats.org/officeDocument/2006/relationships/slide" Target="/ppt/slides/slide4.xml" Id="Rd944075101c84011" /><Relationship Type="http://schemas.openxmlformats.org/officeDocument/2006/relationships/slide" Target="/ppt/slides/slide5.xml" Id="Rbd619d42711444f8" /><Relationship Type="http://schemas.openxmlformats.org/officeDocument/2006/relationships/slide" Target="/ppt/slides/slide6.xml" Id="R84026ae2626a4356" /><Relationship Type="http://schemas.openxmlformats.org/officeDocument/2006/relationships/slide" Target="/ppt/slides/slide7.xml" Id="R203e67db33324e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42b57985f244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ca17119014f59" /><Relationship Type="http://schemas.openxmlformats.org/officeDocument/2006/relationships/theme" Target="/ppt/slideMasters/theme/theme1.xml" Id="R2e0ae72ee4384f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8ca17119014f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2391e4bff41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700f7161149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ed29f9c4043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8cb0e1efd4c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69a87025f48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e86c6921547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91195c3264e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RULAND HOLDING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7 067 930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15 673 488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15 721 441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VATLAND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Tjersland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4407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920 989 543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RULAND HOLDING AS</a:t>
            </a:r>
          </a:p>
        </p:txBody>
      </p:sp>
    </p:spTree>
  </p:cSld>
  <p:clrMapOvr>
    <a:masterClrMapping xmlns:a="http://schemas.openxmlformats.org/drawingml/2006/main"/>
  </p:clrMapOvr>
</p:sld>
</file>