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8c05a493b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4c5454bf94517"/>
  </p:sldMasterIdLst>
  <p:sldIdLst>
    <p:sldId xmlns:r="http://schemas.openxmlformats.org/officeDocument/2006/relationships" id="256" r:id="R3f342f86e01a4c42"/>
    <p:sldId xmlns:r="http://schemas.openxmlformats.org/officeDocument/2006/relationships" id="257" r:id="R52a5cadb33c34600"/>
    <p:sldId xmlns:r="http://schemas.openxmlformats.org/officeDocument/2006/relationships" id="258" r:id="R6edeeaeb41384432"/>
    <p:sldId xmlns:r="http://schemas.openxmlformats.org/officeDocument/2006/relationships" id="259" r:id="R121e77e50c3a4383"/>
    <p:sldId xmlns:r="http://schemas.openxmlformats.org/officeDocument/2006/relationships" id="260" r:id="Rdad6fa45efc04ce2"/>
    <p:sldId xmlns:r="http://schemas.openxmlformats.org/officeDocument/2006/relationships" id="261" r:id="R1cd6bb2682044abe"/>
    <p:sldId xmlns:r="http://schemas.openxmlformats.org/officeDocument/2006/relationships" id="262" r:id="R6e5b6318c52e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4c5454bf94517" /><Relationship Type="http://schemas.openxmlformats.org/officeDocument/2006/relationships/slide" Target="/ppt/slides/slide1.xml" Id="R3f342f86e01a4c42" /><Relationship Type="http://schemas.openxmlformats.org/officeDocument/2006/relationships/slide" Target="/ppt/slides/slide2.xml" Id="R52a5cadb33c34600" /><Relationship Type="http://schemas.openxmlformats.org/officeDocument/2006/relationships/slide" Target="/ppt/slides/slide3.xml" Id="R6edeeaeb41384432" /><Relationship Type="http://schemas.openxmlformats.org/officeDocument/2006/relationships/slide" Target="/ppt/slides/slide4.xml" Id="R121e77e50c3a4383" /><Relationship Type="http://schemas.openxmlformats.org/officeDocument/2006/relationships/slide" Target="/ppt/slides/slide5.xml" Id="Rdad6fa45efc04ce2" /><Relationship Type="http://schemas.openxmlformats.org/officeDocument/2006/relationships/slide" Target="/ppt/slides/slide6.xml" Id="R1cd6bb2682044abe" /><Relationship Type="http://schemas.openxmlformats.org/officeDocument/2006/relationships/slide" Target="/ppt/slides/slide7.xml" Id="R6e5b6318c52e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162853447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c7a7088e64ea2" /><Relationship Type="http://schemas.openxmlformats.org/officeDocument/2006/relationships/theme" Target="/ppt/slideMasters/theme/theme1.xml" Id="Rbbe764bad195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c7a7088e6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e2829fb4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5c31713e3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6c0163c4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5717fcda0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44432bca5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8c9475e0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d21e81edc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13 955 946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Fritzners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 INVEST AS</a:t>
            </a:r>
          </a:p>
        </p:txBody>
      </p:sp>
    </p:spTree>
  </p:cSld>
  <p:clrMapOvr>
    <a:masterClrMapping xmlns:a="http://schemas.openxmlformats.org/drawingml/2006/main"/>
  </p:clrMapOvr>
</p:sld>
</file>