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81f62ebafb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a0cb77462d4cb0"/>
  </p:sldMasterIdLst>
  <p:sldIdLst>
    <p:sldId xmlns:r="http://schemas.openxmlformats.org/officeDocument/2006/relationships" id="256" r:id="R846d1097e8494872"/>
    <p:sldId xmlns:r="http://schemas.openxmlformats.org/officeDocument/2006/relationships" id="257" r:id="Ref40e32782814b12"/>
    <p:sldId xmlns:r="http://schemas.openxmlformats.org/officeDocument/2006/relationships" id="258" r:id="Rdfd4066ef5994fb1"/>
    <p:sldId xmlns:r="http://schemas.openxmlformats.org/officeDocument/2006/relationships" id="259" r:id="Ra6ea336746c94b4d"/>
    <p:sldId xmlns:r="http://schemas.openxmlformats.org/officeDocument/2006/relationships" id="260" r:id="R777ec3f801084817"/>
    <p:sldId xmlns:r="http://schemas.openxmlformats.org/officeDocument/2006/relationships" id="261" r:id="Rf2772316add7444a"/>
    <p:sldId xmlns:r="http://schemas.openxmlformats.org/officeDocument/2006/relationships" id="262" r:id="Rfb92b0a3d68940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0cb77462d4cb0" /><Relationship Type="http://schemas.openxmlformats.org/officeDocument/2006/relationships/slide" Target="/ppt/slides/slide1.xml" Id="R846d1097e8494872" /><Relationship Type="http://schemas.openxmlformats.org/officeDocument/2006/relationships/slide" Target="/ppt/slides/slide2.xml" Id="Ref40e32782814b12" /><Relationship Type="http://schemas.openxmlformats.org/officeDocument/2006/relationships/slide" Target="/ppt/slides/slide3.xml" Id="Rdfd4066ef5994fb1" /><Relationship Type="http://schemas.openxmlformats.org/officeDocument/2006/relationships/slide" Target="/ppt/slides/slide4.xml" Id="Ra6ea336746c94b4d" /><Relationship Type="http://schemas.openxmlformats.org/officeDocument/2006/relationships/slide" Target="/ppt/slides/slide5.xml" Id="R777ec3f801084817" /><Relationship Type="http://schemas.openxmlformats.org/officeDocument/2006/relationships/slide" Target="/ppt/slides/slide6.xml" Id="Rf2772316add7444a" /><Relationship Type="http://schemas.openxmlformats.org/officeDocument/2006/relationships/slide" Target="/ppt/slides/slide7.xml" Id="Rfb92b0a3d68940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e25d5f93c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98809f272489a" /><Relationship Type="http://schemas.openxmlformats.org/officeDocument/2006/relationships/theme" Target="/ppt/slideMasters/theme/theme1.xml" Id="Rcd11d4d809184f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98809f27248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bf3c6b0343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1724105d249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4f43b5e97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82ecb998243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21b2c00804e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1d937a9e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f7c9a0a63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EIKER REGNSKAPSDATA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 REGNSKAPSDATA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8 672 027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3 739 433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6 161 566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 BOGEN BAKKE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bruk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920 993 435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EIKER REGNSKAPSDATA AS</a:t>
            </a:r>
          </a:p>
        </p:txBody>
      </p:sp>
    </p:spTree>
  </p:cSld>
  <p:clrMapOvr>
    <a:masterClrMapping xmlns:a="http://schemas.openxmlformats.org/drawingml/2006/main"/>
  </p:clrMapOvr>
</p:sld>
</file>