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33d8cd887b454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93b6973b1b4a1a"/>
  </p:sldMasterIdLst>
  <p:sldIdLst>
    <p:sldId xmlns:r="http://schemas.openxmlformats.org/officeDocument/2006/relationships" id="256" r:id="R24beead067d24615"/>
    <p:sldId xmlns:r="http://schemas.openxmlformats.org/officeDocument/2006/relationships" id="257" r:id="R2766e1467e0e4942"/>
    <p:sldId xmlns:r="http://schemas.openxmlformats.org/officeDocument/2006/relationships" id="258" r:id="R4b3b43cd44804008"/>
    <p:sldId xmlns:r="http://schemas.openxmlformats.org/officeDocument/2006/relationships" id="259" r:id="R632f806fb9c14584"/>
    <p:sldId xmlns:r="http://schemas.openxmlformats.org/officeDocument/2006/relationships" id="260" r:id="R8d8a993ffad24b52"/>
    <p:sldId xmlns:r="http://schemas.openxmlformats.org/officeDocument/2006/relationships" id="261" r:id="R7cb11ef055b84ead"/>
    <p:sldId xmlns:r="http://schemas.openxmlformats.org/officeDocument/2006/relationships" id="262" r:id="Rbf1ab4d1605441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93b6973b1b4a1a" /><Relationship Type="http://schemas.openxmlformats.org/officeDocument/2006/relationships/slide" Target="/ppt/slides/slide1.xml" Id="R24beead067d24615" /><Relationship Type="http://schemas.openxmlformats.org/officeDocument/2006/relationships/slide" Target="/ppt/slides/slide2.xml" Id="R2766e1467e0e4942" /><Relationship Type="http://schemas.openxmlformats.org/officeDocument/2006/relationships/slide" Target="/ppt/slides/slide3.xml" Id="R4b3b43cd44804008" /><Relationship Type="http://schemas.openxmlformats.org/officeDocument/2006/relationships/slide" Target="/ppt/slides/slide4.xml" Id="R632f806fb9c14584" /><Relationship Type="http://schemas.openxmlformats.org/officeDocument/2006/relationships/slide" Target="/ppt/slides/slide5.xml" Id="R8d8a993ffad24b52" /><Relationship Type="http://schemas.openxmlformats.org/officeDocument/2006/relationships/slide" Target="/ppt/slides/slide6.xml" Id="R7cb11ef055b84ead" /><Relationship Type="http://schemas.openxmlformats.org/officeDocument/2006/relationships/slide" Target="/ppt/slides/slide7.xml" Id="Rbf1ab4d1605441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b2ac9ef9304e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5b8a21acb47fb" /><Relationship Type="http://schemas.openxmlformats.org/officeDocument/2006/relationships/theme" Target="/ppt/slideMasters/theme/theme1.xml" Id="Rb23d45ec50d44c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b5b8a21acb47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3c0ee4707944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0fa633b48048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c7a81a5ce45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883a733ef4d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9668b1a5941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a2b006feb43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1558af954c48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KORBU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KORBU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470 747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447 010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321 790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2 777 066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11 556 284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JOHN KORBU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Sporveisgata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921 005 652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KORBU INVEST AS</a:t>
            </a:r>
          </a:p>
        </p:txBody>
      </p:sp>
    </p:spTree>
  </p:cSld>
  <p:clrMapOvr>
    <a:masterClrMapping xmlns:a="http://schemas.openxmlformats.org/drawingml/2006/main"/>
  </p:clrMapOvr>
</p:sld>
</file>