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e13df82f6645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783302e2704e9d"/>
  </p:sldMasterIdLst>
  <p:sldIdLst>
    <p:sldId xmlns:r="http://schemas.openxmlformats.org/officeDocument/2006/relationships" id="256" r:id="R1b87cfffc20143d1"/>
    <p:sldId xmlns:r="http://schemas.openxmlformats.org/officeDocument/2006/relationships" id="257" r:id="Rf45e1223afc24c37"/>
    <p:sldId xmlns:r="http://schemas.openxmlformats.org/officeDocument/2006/relationships" id="258" r:id="Rbc4d9812afba48e2"/>
    <p:sldId xmlns:r="http://schemas.openxmlformats.org/officeDocument/2006/relationships" id="259" r:id="R4558c8f1593940b9"/>
    <p:sldId xmlns:r="http://schemas.openxmlformats.org/officeDocument/2006/relationships" id="260" r:id="R1ba8c9220f7a40ea"/>
    <p:sldId xmlns:r="http://schemas.openxmlformats.org/officeDocument/2006/relationships" id="261" r:id="Rfcacb5c4d0074314"/>
    <p:sldId xmlns:r="http://schemas.openxmlformats.org/officeDocument/2006/relationships" id="262" r:id="R30916a7da24f47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83302e2704e9d" /><Relationship Type="http://schemas.openxmlformats.org/officeDocument/2006/relationships/slide" Target="/ppt/slides/slide1.xml" Id="R1b87cfffc20143d1" /><Relationship Type="http://schemas.openxmlformats.org/officeDocument/2006/relationships/slide" Target="/ppt/slides/slide2.xml" Id="Rf45e1223afc24c37" /><Relationship Type="http://schemas.openxmlformats.org/officeDocument/2006/relationships/slide" Target="/ppt/slides/slide3.xml" Id="Rbc4d9812afba48e2" /><Relationship Type="http://schemas.openxmlformats.org/officeDocument/2006/relationships/slide" Target="/ppt/slides/slide4.xml" Id="R4558c8f1593940b9" /><Relationship Type="http://schemas.openxmlformats.org/officeDocument/2006/relationships/slide" Target="/ppt/slides/slide5.xml" Id="R1ba8c9220f7a40ea" /><Relationship Type="http://schemas.openxmlformats.org/officeDocument/2006/relationships/slide" Target="/ppt/slides/slide6.xml" Id="Rfcacb5c4d0074314" /><Relationship Type="http://schemas.openxmlformats.org/officeDocument/2006/relationships/slide" Target="/ppt/slides/slide7.xml" Id="R30916a7da24f47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2ffeef8fd4f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066ee1ffc4943" /><Relationship Type="http://schemas.openxmlformats.org/officeDocument/2006/relationships/theme" Target="/ppt/slideMasters/theme/theme1.xml" Id="R8a08cb0185bc45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d066ee1ffc49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24a4b69154c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e150e937c49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a16c91aab44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3b1a4822245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a0a5d6dbd4e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52a874b7841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a0440bc874c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AKSJELAG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AKSJELAG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387 846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1 724 735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1 778 270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HORGHAGEN ASLE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STAI OLA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WIBE MARIT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 OLA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AUD JORUNN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LISE MORTENSEN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921 041 004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AKSJELAG AS</a:t>
            </a:r>
          </a:p>
        </p:txBody>
      </p:sp>
    </p:spTree>
  </p:cSld>
  <p:clrMapOvr>
    <a:masterClrMapping xmlns:a="http://schemas.openxmlformats.org/drawingml/2006/main"/>
  </p:clrMapOvr>
</p:sld>
</file>