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bb6a3f4f6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09ebd83f54647"/>
  </p:sldMasterIdLst>
  <p:sldIdLst>
    <p:sldId xmlns:r="http://schemas.openxmlformats.org/officeDocument/2006/relationships" id="256" r:id="R02efc51e52ac4cc3"/>
    <p:sldId xmlns:r="http://schemas.openxmlformats.org/officeDocument/2006/relationships" id="257" r:id="R33a633fadf7b4bbe"/>
    <p:sldId xmlns:r="http://schemas.openxmlformats.org/officeDocument/2006/relationships" id="258" r:id="Rac74032031b94c37"/>
    <p:sldId xmlns:r="http://schemas.openxmlformats.org/officeDocument/2006/relationships" id="259" r:id="R8dc64f82590743d1"/>
    <p:sldId xmlns:r="http://schemas.openxmlformats.org/officeDocument/2006/relationships" id="260" r:id="R8fe017b83d0c4552"/>
    <p:sldId xmlns:r="http://schemas.openxmlformats.org/officeDocument/2006/relationships" id="261" r:id="R0f1fbc528dcf44a6"/>
    <p:sldId xmlns:r="http://schemas.openxmlformats.org/officeDocument/2006/relationships" id="262" r:id="R4c0034a8c335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09ebd83f54647" /><Relationship Type="http://schemas.openxmlformats.org/officeDocument/2006/relationships/slide" Target="/ppt/slides/slide1.xml" Id="R02efc51e52ac4cc3" /><Relationship Type="http://schemas.openxmlformats.org/officeDocument/2006/relationships/slide" Target="/ppt/slides/slide2.xml" Id="R33a633fadf7b4bbe" /><Relationship Type="http://schemas.openxmlformats.org/officeDocument/2006/relationships/slide" Target="/ppt/slides/slide3.xml" Id="Rac74032031b94c37" /><Relationship Type="http://schemas.openxmlformats.org/officeDocument/2006/relationships/slide" Target="/ppt/slides/slide4.xml" Id="R8dc64f82590743d1" /><Relationship Type="http://schemas.openxmlformats.org/officeDocument/2006/relationships/slide" Target="/ppt/slides/slide5.xml" Id="R8fe017b83d0c4552" /><Relationship Type="http://schemas.openxmlformats.org/officeDocument/2006/relationships/slide" Target="/ppt/slides/slide6.xml" Id="R0f1fbc528dcf44a6" /><Relationship Type="http://schemas.openxmlformats.org/officeDocument/2006/relationships/slide" Target="/ppt/slides/slide7.xml" Id="R4c0034a8c335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1e43231e2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442b097b43fd" /><Relationship Type="http://schemas.openxmlformats.org/officeDocument/2006/relationships/theme" Target="/ppt/slideMasters/theme/theme1.xml" Id="R33a5a34a6aa9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b442b097b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a37413c3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ff205667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4c91039e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d0e44a25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d27f4805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ecbb4cd2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82c571e0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