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cd83c40d0a0483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b17058217e444bd"/>
  </p:sldMasterIdLst>
  <p:sldIdLst>
    <p:sldId xmlns:r="http://schemas.openxmlformats.org/officeDocument/2006/relationships" id="256" r:id="R21fb7afae99c4511"/>
    <p:sldId xmlns:r="http://schemas.openxmlformats.org/officeDocument/2006/relationships" id="257" r:id="R07a935fa18b142d4"/>
    <p:sldId xmlns:r="http://schemas.openxmlformats.org/officeDocument/2006/relationships" id="258" r:id="R5e6ad89085524d46"/>
    <p:sldId xmlns:r="http://schemas.openxmlformats.org/officeDocument/2006/relationships" id="259" r:id="R95dbcdd005d1423f"/>
    <p:sldId xmlns:r="http://schemas.openxmlformats.org/officeDocument/2006/relationships" id="260" r:id="R1e213d8542944813"/>
    <p:sldId xmlns:r="http://schemas.openxmlformats.org/officeDocument/2006/relationships" id="261" r:id="Rb1577f0fba1546ea"/>
    <p:sldId xmlns:r="http://schemas.openxmlformats.org/officeDocument/2006/relationships" id="262" r:id="Rd269d47a38ce404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17058217e444bd" /><Relationship Type="http://schemas.openxmlformats.org/officeDocument/2006/relationships/slide" Target="/ppt/slides/slide1.xml" Id="R21fb7afae99c4511" /><Relationship Type="http://schemas.openxmlformats.org/officeDocument/2006/relationships/slide" Target="/ppt/slides/slide2.xml" Id="R07a935fa18b142d4" /><Relationship Type="http://schemas.openxmlformats.org/officeDocument/2006/relationships/slide" Target="/ppt/slides/slide3.xml" Id="R5e6ad89085524d46" /><Relationship Type="http://schemas.openxmlformats.org/officeDocument/2006/relationships/slide" Target="/ppt/slides/slide4.xml" Id="R95dbcdd005d1423f" /><Relationship Type="http://schemas.openxmlformats.org/officeDocument/2006/relationships/slide" Target="/ppt/slides/slide5.xml" Id="R1e213d8542944813" /><Relationship Type="http://schemas.openxmlformats.org/officeDocument/2006/relationships/slide" Target="/ppt/slides/slide6.xml" Id="Rb1577f0fba1546ea" /><Relationship Type="http://schemas.openxmlformats.org/officeDocument/2006/relationships/slide" Target="/ppt/slides/slide7.xml" Id="Rd269d47a38ce404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d431a69a28454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24c23d21e54a11" /><Relationship Type="http://schemas.openxmlformats.org/officeDocument/2006/relationships/theme" Target="/ppt/slideMasters/theme/theme1.xml" Id="R992a9ac0a510412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d24c23d21e54a1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7690ffcaf24fd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ec20640c82489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fd6e30dab6440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cf686056c44b0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1e213206ef44a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ebb44bced648b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8d2a668f2f4c0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VALEMON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VALEMON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VALEMON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VALEMON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VALEMON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VALEMON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399 750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389 255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366 053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10 701 399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11 331 984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VALEMON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LINN NÆRUP BØRKE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VALEMON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Linn Nærup Børke, Thunes vei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921 058 918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VALEMON INVEST AS</a:t>
            </a:r>
          </a:p>
        </p:txBody>
      </p:sp>
    </p:spTree>
  </p:cSld>
  <p:clrMapOvr>
    <a:masterClrMapping xmlns:a="http://schemas.openxmlformats.org/drawingml/2006/main"/>
  </p:clrMapOvr>
</p:sld>
</file>