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2f42353bf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0daee0bdf4884"/>
  </p:sldMasterIdLst>
  <p:sldIdLst>
    <p:sldId xmlns:r="http://schemas.openxmlformats.org/officeDocument/2006/relationships" id="256" r:id="Rd31e482845ab4450"/>
    <p:sldId xmlns:r="http://schemas.openxmlformats.org/officeDocument/2006/relationships" id="257" r:id="R0cbf00c65fdf414c"/>
    <p:sldId xmlns:r="http://schemas.openxmlformats.org/officeDocument/2006/relationships" id="258" r:id="Rdf33ba03b1254b8c"/>
    <p:sldId xmlns:r="http://schemas.openxmlformats.org/officeDocument/2006/relationships" id="259" r:id="R3e47f388c71c4e7c"/>
    <p:sldId xmlns:r="http://schemas.openxmlformats.org/officeDocument/2006/relationships" id="260" r:id="Red17315ac963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0daee0bdf4884" /><Relationship Type="http://schemas.openxmlformats.org/officeDocument/2006/relationships/slide" Target="/ppt/slides/slide1.xml" Id="Rd31e482845ab4450" /><Relationship Type="http://schemas.openxmlformats.org/officeDocument/2006/relationships/slide" Target="/ppt/slides/slide2.xml" Id="R0cbf00c65fdf414c" /><Relationship Type="http://schemas.openxmlformats.org/officeDocument/2006/relationships/slide" Target="/ppt/slides/slide3.xml" Id="Rdf33ba03b1254b8c" /><Relationship Type="http://schemas.openxmlformats.org/officeDocument/2006/relationships/slide" Target="/ppt/slides/slide4.xml" Id="R3e47f388c71c4e7c" /><Relationship Type="http://schemas.openxmlformats.org/officeDocument/2006/relationships/slide" Target="/ppt/slides/slide5.xml" Id="Red17315ac963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f4a16ed71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dc5dfa9a4ae3" /><Relationship Type="http://schemas.openxmlformats.org/officeDocument/2006/relationships/theme" Target="/ppt/slideMasters/theme/theme1.xml" Id="R2a518ee6afe2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7dc5dfa9a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b5e2850b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22a20527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4482d783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fbdfb5222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916fa98e5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LINDESNES KOMMUNE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Sandgate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www.lindesnes.kommune.no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LINDESNES KOMMUNE</a:t>
            </a:r>
          </a:p>
        </p:txBody>
      </p:sp>
    </p:spTree>
  </p:cSld>
  <p:clrMapOvr>
    <a:masterClrMapping xmlns:a="http://schemas.openxmlformats.org/drawingml/2006/main"/>
  </p:clrMapOvr>
</p:sld>
</file>