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5c371fd06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8715906e24fa8"/>
  </p:sldMasterIdLst>
  <p:sldIdLst>
    <p:sldId xmlns:r="http://schemas.openxmlformats.org/officeDocument/2006/relationships" id="256" r:id="Ra0633baaf57742b3"/>
    <p:sldId xmlns:r="http://schemas.openxmlformats.org/officeDocument/2006/relationships" id="257" r:id="R6c90fcaa26cc4fc2"/>
    <p:sldId xmlns:r="http://schemas.openxmlformats.org/officeDocument/2006/relationships" id="258" r:id="R634a22aa006f4f9c"/>
    <p:sldId xmlns:r="http://schemas.openxmlformats.org/officeDocument/2006/relationships" id="259" r:id="R53f3206f7aa2475a"/>
    <p:sldId xmlns:r="http://schemas.openxmlformats.org/officeDocument/2006/relationships" id="260" r:id="R60e104d786404fc2"/>
    <p:sldId xmlns:r="http://schemas.openxmlformats.org/officeDocument/2006/relationships" id="261" r:id="R80e1b0ae85a743aa"/>
    <p:sldId xmlns:r="http://schemas.openxmlformats.org/officeDocument/2006/relationships" id="262" r:id="R8aab850f680f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8715906e24fa8" /><Relationship Type="http://schemas.openxmlformats.org/officeDocument/2006/relationships/slide" Target="/ppt/slides/slide1.xml" Id="Ra0633baaf57742b3" /><Relationship Type="http://schemas.openxmlformats.org/officeDocument/2006/relationships/slide" Target="/ppt/slides/slide2.xml" Id="R6c90fcaa26cc4fc2" /><Relationship Type="http://schemas.openxmlformats.org/officeDocument/2006/relationships/slide" Target="/ppt/slides/slide3.xml" Id="R634a22aa006f4f9c" /><Relationship Type="http://schemas.openxmlformats.org/officeDocument/2006/relationships/slide" Target="/ppt/slides/slide4.xml" Id="R53f3206f7aa2475a" /><Relationship Type="http://schemas.openxmlformats.org/officeDocument/2006/relationships/slide" Target="/ppt/slides/slide5.xml" Id="R60e104d786404fc2" /><Relationship Type="http://schemas.openxmlformats.org/officeDocument/2006/relationships/slide" Target="/ppt/slides/slide6.xml" Id="R80e1b0ae85a743aa" /><Relationship Type="http://schemas.openxmlformats.org/officeDocument/2006/relationships/slide" Target="/ppt/slides/slide7.xml" Id="R8aab850f680f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f3cc128c1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7b513955409c" /><Relationship Type="http://schemas.openxmlformats.org/officeDocument/2006/relationships/theme" Target="/ppt/slideMasters/theme/theme1.xml" Id="Raa7f5244320e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e7b513955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6a012a5a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6f3f756c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df430349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45148225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d6715f73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d2c36883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363c8b94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BOOKMAN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1672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