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40dfd0312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928b4cfa14b2f"/>
  </p:sldMasterIdLst>
  <p:sldIdLst>
    <p:sldId xmlns:r="http://schemas.openxmlformats.org/officeDocument/2006/relationships" id="256" r:id="Rebe22dffe8784564"/>
    <p:sldId xmlns:r="http://schemas.openxmlformats.org/officeDocument/2006/relationships" id="257" r:id="R6daecc5761294417"/>
    <p:sldId xmlns:r="http://schemas.openxmlformats.org/officeDocument/2006/relationships" id="258" r:id="R0e2bedcca3a34963"/>
    <p:sldId xmlns:r="http://schemas.openxmlformats.org/officeDocument/2006/relationships" id="259" r:id="R744f48663c924eea"/>
    <p:sldId xmlns:r="http://schemas.openxmlformats.org/officeDocument/2006/relationships" id="260" r:id="Rced7fb902d29407a"/>
    <p:sldId xmlns:r="http://schemas.openxmlformats.org/officeDocument/2006/relationships" id="261" r:id="Rd7aac3a2269944c9"/>
    <p:sldId xmlns:r="http://schemas.openxmlformats.org/officeDocument/2006/relationships" id="262" r:id="R1a054ff7d2fc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928b4cfa14b2f" /><Relationship Type="http://schemas.openxmlformats.org/officeDocument/2006/relationships/slide" Target="/ppt/slides/slide1.xml" Id="Rebe22dffe8784564" /><Relationship Type="http://schemas.openxmlformats.org/officeDocument/2006/relationships/slide" Target="/ppt/slides/slide2.xml" Id="R6daecc5761294417" /><Relationship Type="http://schemas.openxmlformats.org/officeDocument/2006/relationships/slide" Target="/ppt/slides/slide3.xml" Id="R0e2bedcca3a34963" /><Relationship Type="http://schemas.openxmlformats.org/officeDocument/2006/relationships/slide" Target="/ppt/slides/slide4.xml" Id="R744f48663c924eea" /><Relationship Type="http://schemas.openxmlformats.org/officeDocument/2006/relationships/slide" Target="/ppt/slides/slide5.xml" Id="Rced7fb902d29407a" /><Relationship Type="http://schemas.openxmlformats.org/officeDocument/2006/relationships/slide" Target="/ppt/slides/slide6.xml" Id="Rd7aac3a2269944c9" /><Relationship Type="http://schemas.openxmlformats.org/officeDocument/2006/relationships/slide" Target="/ppt/slides/slide7.xml" Id="R1a054ff7d2fc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e98b2a042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00ca904e04ae2" /><Relationship Type="http://schemas.openxmlformats.org/officeDocument/2006/relationships/theme" Target="/ppt/slideMasters/theme/theme1.xml" Id="R31026dffddb645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00ca904e0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aca55bee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edb82f02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e8fb6784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41e1cf89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2f4f4e35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7e3966b37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bd5f03a4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