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fbbc8fa44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4edaac21b447d"/>
  </p:sldMasterIdLst>
  <p:sldIdLst>
    <p:sldId xmlns:r="http://schemas.openxmlformats.org/officeDocument/2006/relationships" id="256" r:id="Rd942830f60844494"/>
    <p:sldId xmlns:r="http://schemas.openxmlformats.org/officeDocument/2006/relationships" id="257" r:id="Re1f9008d8f5747ca"/>
    <p:sldId xmlns:r="http://schemas.openxmlformats.org/officeDocument/2006/relationships" id="258" r:id="R7e5f502ba1084953"/>
    <p:sldId xmlns:r="http://schemas.openxmlformats.org/officeDocument/2006/relationships" id="259" r:id="R36d6f46f96d14ed6"/>
    <p:sldId xmlns:r="http://schemas.openxmlformats.org/officeDocument/2006/relationships" id="260" r:id="Re0d9155686f94e50"/>
    <p:sldId xmlns:r="http://schemas.openxmlformats.org/officeDocument/2006/relationships" id="261" r:id="R1976898390af4e25"/>
    <p:sldId xmlns:r="http://schemas.openxmlformats.org/officeDocument/2006/relationships" id="262" r:id="Rcd1c51894a0e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4edaac21b447d" /><Relationship Type="http://schemas.openxmlformats.org/officeDocument/2006/relationships/slide" Target="/ppt/slides/slide1.xml" Id="Rd942830f60844494" /><Relationship Type="http://schemas.openxmlformats.org/officeDocument/2006/relationships/slide" Target="/ppt/slides/slide2.xml" Id="Re1f9008d8f5747ca" /><Relationship Type="http://schemas.openxmlformats.org/officeDocument/2006/relationships/slide" Target="/ppt/slides/slide3.xml" Id="R7e5f502ba1084953" /><Relationship Type="http://schemas.openxmlformats.org/officeDocument/2006/relationships/slide" Target="/ppt/slides/slide4.xml" Id="R36d6f46f96d14ed6" /><Relationship Type="http://schemas.openxmlformats.org/officeDocument/2006/relationships/slide" Target="/ppt/slides/slide5.xml" Id="Re0d9155686f94e50" /><Relationship Type="http://schemas.openxmlformats.org/officeDocument/2006/relationships/slide" Target="/ppt/slides/slide6.xml" Id="R1976898390af4e25" /><Relationship Type="http://schemas.openxmlformats.org/officeDocument/2006/relationships/slide" Target="/ppt/slides/slide7.xml" Id="Rcd1c51894a0e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fb99cf50b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3a3722ac4a3a" /><Relationship Type="http://schemas.openxmlformats.org/officeDocument/2006/relationships/theme" Target="/ppt/slideMasters/theme/theme1.xml" Id="R422d59adb521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93a3722ac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a6b22207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0595094a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a1cd2dce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5db7677e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98cfe230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f978243a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c8c0690a6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