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0fcebbb49d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f2a3006774f19"/>
  </p:sldMasterIdLst>
  <p:sldIdLst>
    <p:sldId xmlns:r="http://schemas.openxmlformats.org/officeDocument/2006/relationships" id="256" r:id="R83b22f558c78416a"/>
    <p:sldId xmlns:r="http://schemas.openxmlformats.org/officeDocument/2006/relationships" id="257" r:id="R3a00fcd8386e4784"/>
    <p:sldId xmlns:r="http://schemas.openxmlformats.org/officeDocument/2006/relationships" id="258" r:id="R3b2e17ae17384dc1"/>
    <p:sldId xmlns:r="http://schemas.openxmlformats.org/officeDocument/2006/relationships" id="259" r:id="Rb8c016ba065f4a13"/>
    <p:sldId xmlns:r="http://schemas.openxmlformats.org/officeDocument/2006/relationships" id="260" r:id="R6941d8d416f946a5"/>
    <p:sldId xmlns:r="http://schemas.openxmlformats.org/officeDocument/2006/relationships" id="261" r:id="R35c43398630345c2"/>
    <p:sldId xmlns:r="http://schemas.openxmlformats.org/officeDocument/2006/relationships" id="262" r:id="R1448195dc44f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f2a3006774f19" /><Relationship Type="http://schemas.openxmlformats.org/officeDocument/2006/relationships/slide" Target="/ppt/slides/slide1.xml" Id="R83b22f558c78416a" /><Relationship Type="http://schemas.openxmlformats.org/officeDocument/2006/relationships/slide" Target="/ppt/slides/slide2.xml" Id="R3a00fcd8386e4784" /><Relationship Type="http://schemas.openxmlformats.org/officeDocument/2006/relationships/slide" Target="/ppt/slides/slide3.xml" Id="R3b2e17ae17384dc1" /><Relationship Type="http://schemas.openxmlformats.org/officeDocument/2006/relationships/slide" Target="/ppt/slides/slide4.xml" Id="Rb8c016ba065f4a13" /><Relationship Type="http://schemas.openxmlformats.org/officeDocument/2006/relationships/slide" Target="/ppt/slides/slide5.xml" Id="R6941d8d416f946a5" /><Relationship Type="http://schemas.openxmlformats.org/officeDocument/2006/relationships/slide" Target="/ppt/slides/slide6.xml" Id="R35c43398630345c2" /><Relationship Type="http://schemas.openxmlformats.org/officeDocument/2006/relationships/slide" Target="/ppt/slides/slide7.xml" Id="R1448195dc44f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ced2925a6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2a51d20e4ff3" /><Relationship Type="http://schemas.openxmlformats.org/officeDocument/2006/relationships/theme" Target="/ppt/slideMasters/theme/theme1.xml" Id="R5b7ef6c31a91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b2a51d20e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f07c34e2a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8672637b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55921e971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33a794a57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3d9eb0d9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12e70db3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f64cf8b79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29 922 602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137 821 510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HOLTHE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921 089 155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