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ef215f720e42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9c87588724abd"/>
  </p:sldMasterIdLst>
  <p:sldIdLst>
    <p:sldId xmlns:r="http://schemas.openxmlformats.org/officeDocument/2006/relationships" id="256" r:id="R13fe5cc18c994860"/>
    <p:sldId xmlns:r="http://schemas.openxmlformats.org/officeDocument/2006/relationships" id="257" r:id="R0856c64b400a4497"/>
    <p:sldId xmlns:r="http://schemas.openxmlformats.org/officeDocument/2006/relationships" id="258" r:id="R4739e6d517c94b2c"/>
    <p:sldId xmlns:r="http://schemas.openxmlformats.org/officeDocument/2006/relationships" id="259" r:id="Re582fdaba9a640b6"/>
    <p:sldId xmlns:r="http://schemas.openxmlformats.org/officeDocument/2006/relationships" id="260" r:id="R37a81ab248124ad1"/>
    <p:sldId xmlns:r="http://schemas.openxmlformats.org/officeDocument/2006/relationships" id="261" r:id="Re3470e8203f04f66"/>
    <p:sldId xmlns:r="http://schemas.openxmlformats.org/officeDocument/2006/relationships" id="262" r:id="R37f4c8ec781c4e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9c87588724abd" /><Relationship Type="http://schemas.openxmlformats.org/officeDocument/2006/relationships/slide" Target="/ppt/slides/slide1.xml" Id="R13fe5cc18c994860" /><Relationship Type="http://schemas.openxmlformats.org/officeDocument/2006/relationships/slide" Target="/ppt/slides/slide2.xml" Id="R0856c64b400a4497" /><Relationship Type="http://schemas.openxmlformats.org/officeDocument/2006/relationships/slide" Target="/ppt/slides/slide3.xml" Id="R4739e6d517c94b2c" /><Relationship Type="http://schemas.openxmlformats.org/officeDocument/2006/relationships/slide" Target="/ppt/slides/slide4.xml" Id="Re582fdaba9a640b6" /><Relationship Type="http://schemas.openxmlformats.org/officeDocument/2006/relationships/slide" Target="/ppt/slides/slide5.xml" Id="R37a81ab248124ad1" /><Relationship Type="http://schemas.openxmlformats.org/officeDocument/2006/relationships/slide" Target="/ppt/slides/slide6.xml" Id="Re3470e8203f04f66" /><Relationship Type="http://schemas.openxmlformats.org/officeDocument/2006/relationships/slide" Target="/ppt/slides/slide7.xml" Id="R37f4c8ec781c4e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ae37d16d9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19e3ad56b4281" /><Relationship Type="http://schemas.openxmlformats.org/officeDocument/2006/relationships/theme" Target="/ppt/slideMasters/theme/theme1.xml" Id="R67e6ce7f29a547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819e3ad56b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4002984cf46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a4ec0ce324d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231df042f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c3982cfce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4f1ef3f04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2847c82c1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8c332fdd24a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GKH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GKH INVEST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1 467 175 000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1 503 175 000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GREGARD KNUTSØN HEJE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921 100 027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GKH INVEST HOLDING AS</a:t>
            </a:r>
          </a:p>
        </p:txBody>
      </p:sp>
    </p:spTree>
  </p:cSld>
  <p:clrMapOvr>
    <a:masterClrMapping xmlns:a="http://schemas.openxmlformats.org/drawingml/2006/main"/>
  </p:clrMapOvr>
</p:sld>
</file>