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0b92fb4c214b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ef4c7a33c54274"/>
  </p:sldMasterIdLst>
  <p:sldIdLst>
    <p:sldId xmlns:r="http://schemas.openxmlformats.org/officeDocument/2006/relationships" id="256" r:id="Rf711032368b741fb"/>
    <p:sldId xmlns:r="http://schemas.openxmlformats.org/officeDocument/2006/relationships" id="257" r:id="Rfa846b7208fd49f3"/>
    <p:sldId xmlns:r="http://schemas.openxmlformats.org/officeDocument/2006/relationships" id="258" r:id="R2b76daf18e154130"/>
    <p:sldId xmlns:r="http://schemas.openxmlformats.org/officeDocument/2006/relationships" id="259" r:id="R7a5eb400f89745c0"/>
    <p:sldId xmlns:r="http://schemas.openxmlformats.org/officeDocument/2006/relationships" id="260" r:id="R5f16805f23034db4"/>
    <p:sldId xmlns:r="http://schemas.openxmlformats.org/officeDocument/2006/relationships" id="261" r:id="R467966d0c2ed47ce"/>
    <p:sldId xmlns:r="http://schemas.openxmlformats.org/officeDocument/2006/relationships" id="262" r:id="Re504c9739b3744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ef4c7a33c54274" /><Relationship Type="http://schemas.openxmlformats.org/officeDocument/2006/relationships/slide" Target="/ppt/slides/slide1.xml" Id="Rf711032368b741fb" /><Relationship Type="http://schemas.openxmlformats.org/officeDocument/2006/relationships/slide" Target="/ppt/slides/slide2.xml" Id="Rfa846b7208fd49f3" /><Relationship Type="http://schemas.openxmlformats.org/officeDocument/2006/relationships/slide" Target="/ppt/slides/slide3.xml" Id="R2b76daf18e154130" /><Relationship Type="http://schemas.openxmlformats.org/officeDocument/2006/relationships/slide" Target="/ppt/slides/slide4.xml" Id="R7a5eb400f89745c0" /><Relationship Type="http://schemas.openxmlformats.org/officeDocument/2006/relationships/slide" Target="/ppt/slides/slide5.xml" Id="R5f16805f23034db4" /><Relationship Type="http://schemas.openxmlformats.org/officeDocument/2006/relationships/slide" Target="/ppt/slides/slide6.xml" Id="R467966d0c2ed47ce" /><Relationship Type="http://schemas.openxmlformats.org/officeDocument/2006/relationships/slide" Target="/ppt/slides/slide7.xml" Id="Re504c9739b3744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fa50a2687e44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aeb68cb11493d" /><Relationship Type="http://schemas.openxmlformats.org/officeDocument/2006/relationships/theme" Target="/ppt/slideMasters/theme/theme1.xml" Id="R4e94ee00550844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2aeb68cb1149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8e7bcf6b642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0b0d680f742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1aaca73694f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ef906c59446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b8ab4232e4e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302121d314d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033d3c71f4a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OAL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OAL HOLDING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1 132 258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1 614 652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ARNE LYNG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Slåttelivegen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7656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921 104 464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OAL HOLDING AS</a:t>
            </a:r>
          </a:p>
        </p:txBody>
      </p:sp>
    </p:spTree>
  </p:cSld>
  <p:clrMapOvr>
    <a:masterClrMapping xmlns:a="http://schemas.openxmlformats.org/drawingml/2006/main"/>
  </p:clrMapOvr>
</p:sld>
</file>