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0a83d1196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a82d9536c492c"/>
  </p:sldMasterIdLst>
  <p:sldIdLst>
    <p:sldId xmlns:r="http://schemas.openxmlformats.org/officeDocument/2006/relationships" id="256" r:id="R2f27ee1ecaf2435e"/>
    <p:sldId xmlns:r="http://schemas.openxmlformats.org/officeDocument/2006/relationships" id="257" r:id="R6a064eca84ec4b5e"/>
    <p:sldId xmlns:r="http://schemas.openxmlformats.org/officeDocument/2006/relationships" id="258" r:id="Rdc7a14dfd6094ef2"/>
    <p:sldId xmlns:r="http://schemas.openxmlformats.org/officeDocument/2006/relationships" id="259" r:id="R07276f152a2f4680"/>
    <p:sldId xmlns:r="http://schemas.openxmlformats.org/officeDocument/2006/relationships" id="260" r:id="R3a3cdb30492c48de"/>
    <p:sldId xmlns:r="http://schemas.openxmlformats.org/officeDocument/2006/relationships" id="261" r:id="Rf5682a8de4904df1"/>
    <p:sldId xmlns:r="http://schemas.openxmlformats.org/officeDocument/2006/relationships" id="262" r:id="Raa86a2fa1309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a82d9536c492c" /><Relationship Type="http://schemas.openxmlformats.org/officeDocument/2006/relationships/slide" Target="/ppt/slides/slide1.xml" Id="R2f27ee1ecaf2435e" /><Relationship Type="http://schemas.openxmlformats.org/officeDocument/2006/relationships/slide" Target="/ppt/slides/slide2.xml" Id="R6a064eca84ec4b5e" /><Relationship Type="http://schemas.openxmlformats.org/officeDocument/2006/relationships/slide" Target="/ppt/slides/slide3.xml" Id="Rdc7a14dfd6094ef2" /><Relationship Type="http://schemas.openxmlformats.org/officeDocument/2006/relationships/slide" Target="/ppt/slides/slide4.xml" Id="R07276f152a2f4680" /><Relationship Type="http://schemas.openxmlformats.org/officeDocument/2006/relationships/slide" Target="/ppt/slides/slide5.xml" Id="R3a3cdb30492c48de" /><Relationship Type="http://schemas.openxmlformats.org/officeDocument/2006/relationships/slide" Target="/ppt/slides/slide6.xml" Id="Rf5682a8de4904df1" /><Relationship Type="http://schemas.openxmlformats.org/officeDocument/2006/relationships/slide" Target="/ppt/slides/slide7.xml" Id="Raa86a2fa1309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dc2fd688a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8217b70d4b09" /><Relationship Type="http://schemas.openxmlformats.org/officeDocument/2006/relationships/theme" Target="/ppt/slideMasters/theme/theme1.xml" Id="R737fa3246ed7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08217b70d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0d307b78d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f42186b5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b4a404b37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980adb269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4b4fb8c61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b53b28ba7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14762a0e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44 073 130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793 043 445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921 638 989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