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df490ddba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d9df45b28420b"/>
  </p:sldMasterIdLst>
  <p:sldIdLst>
    <p:sldId xmlns:r="http://schemas.openxmlformats.org/officeDocument/2006/relationships" id="256" r:id="R3c873ec456844335"/>
    <p:sldId xmlns:r="http://schemas.openxmlformats.org/officeDocument/2006/relationships" id="257" r:id="R8da1db9d7bf147f7"/>
    <p:sldId xmlns:r="http://schemas.openxmlformats.org/officeDocument/2006/relationships" id="258" r:id="Rf475638cc6634b39"/>
    <p:sldId xmlns:r="http://schemas.openxmlformats.org/officeDocument/2006/relationships" id="259" r:id="Re1772c132cd84fa1"/>
    <p:sldId xmlns:r="http://schemas.openxmlformats.org/officeDocument/2006/relationships" id="260" r:id="Rb924854f97f942d0"/>
    <p:sldId xmlns:r="http://schemas.openxmlformats.org/officeDocument/2006/relationships" id="261" r:id="R4bebedede07644e2"/>
    <p:sldId xmlns:r="http://schemas.openxmlformats.org/officeDocument/2006/relationships" id="262" r:id="R79b0ecd35b2b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d9df45b28420b" /><Relationship Type="http://schemas.openxmlformats.org/officeDocument/2006/relationships/slide" Target="/ppt/slides/slide1.xml" Id="R3c873ec456844335" /><Relationship Type="http://schemas.openxmlformats.org/officeDocument/2006/relationships/slide" Target="/ppt/slides/slide2.xml" Id="R8da1db9d7bf147f7" /><Relationship Type="http://schemas.openxmlformats.org/officeDocument/2006/relationships/slide" Target="/ppt/slides/slide3.xml" Id="Rf475638cc6634b39" /><Relationship Type="http://schemas.openxmlformats.org/officeDocument/2006/relationships/slide" Target="/ppt/slides/slide4.xml" Id="Re1772c132cd84fa1" /><Relationship Type="http://schemas.openxmlformats.org/officeDocument/2006/relationships/slide" Target="/ppt/slides/slide5.xml" Id="Rb924854f97f942d0" /><Relationship Type="http://schemas.openxmlformats.org/officeDocument/2006/relationships/slide" Target="/ppt/slides/slide6.xml" Id="R4bebedede07644e2" /><Relationship Type="http://schemas.openxmlformats.org/officeDocument/2006/relationships/slide" Target="/ppt/slides/slide7.xml" Id="R79b0ecd35b2b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3623ffec7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d38b4c09e4a41" /><Relationship Type="http://schemas.openxmlformats.org/officeDocument/2006/relationships/theme" Target="/ppt/slideMasters/theme/theme1.xml" Id="R09160edf38cc4f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d38b4c09e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c4c9d6efe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dcd779bd40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3a0b294be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ccee4925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f2f0c0ae4e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aa2efc400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bcbdc5b7a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EXITUM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EXITUM ØKONOMI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9 888 593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790 941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3 172 251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MARIE DRECHSLER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SKAANEVIK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STARUP ERIKSEN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TOBIASSEN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Havnepromenaden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921 116 179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EXITUM ØKONOMI AS</a:t>
            </a:r>
          </a:p>
        </p:txBody>
      </p:sp>
    </p:spTree>
  </p:cSld>
  <p:clrMapOvr>
    <a:masterClrMapping xmlns:a="http://schemas.openxmlformats.org/drawingml/2006/main"/>
  </p:clrMapOvr>
</p:sld>
</file>