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1fd626738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2fd9486f041d1"/>
  </p:sldMasterIdLst>
  <p:sldIdLst>
    <p:sldId xmlns:r="http://schemas.openxmlformats.org/officeDocument/2006/relationships" id="256" r:id="Rd68ab0edaf434149"/>
    <p:sldId xmlns:r="http://schemas.openxmlformats.org/officeDocument/2006/relationships" id="257" r:id="R144a25a5d98a4ef6"/>
    <p:sldId xmlns:r="http://schemas.openxmlformats.org/officeDocument/2006/relationships" id="258" r:id="R5b3f953070dc4c4a"/>
    <p:sldId xmlns:r="http://schemas.openxmlformats.org/officeDocument/2006/relationships" id="259" r:id="R629fb0287e114ce5"/>
    <p:sldId xmlns:r="http://schemas.openxmlformats.org/officeDocument/2006/relationships" id="260" r:id="R345648cf24834c27"/>
    <p:sldId xmlns:r="http://schemas.openxmlformats.org/officeDocument/2006/relationships" id="261" r:id="R70d9d5e032ad4ed8"/>
    <p:sldId xmlns:r="http://schemas.openxmlformats.org/officeDocument/2006/relationships" id="262" r:id="R3a9aa94929bf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2fd9486f041d1" /><Relationship Type="http://schemas.openxmlformats.org/officeDocument/2006/relationships/slide" Target="/ppt/slides/slide1.xml" Id="Rd68ab0edaf434149" /><Relationship Type="http://schemas.openxmlformats.org/officeDocument/2006/relationships/slide" Target="/ppt/slides/slide2.xml" Id="R144a25a5d98a4ef6" /><Relationship Type="http://schemas.openxmlformats.org/officeDocument/2006/relationships/slide" Target="/ppt/slides/slide3.xml" Id="R5b3f953070dc4c4a" /><Relationship Type="http://schemas.openxmlformats.org/officeDocument/2006/relationships/slide" Target="/ppt/slides/slide4.xml" Id="R629fb0287e114ce5" /><Relationship Type="http://schemas.openxmlformats.org/officeDocument/2006/relationships/slide" Target="/ppt/slides/slide5.xml" Id="R345648cf24834c27" /><Relationship Type="http://schemas.openxmlformats.org/officeDocument/2006/relationships/slide" Target="/ppt/slides/slide6.xml" Id="R70d9d5e032ad4ed8" /><Relationship Type="http://schemas.openxmlformats.org/officeDocument/2006/relationships/slide" Target="/ppt/slides/slide7.xml" Id="R3a9aa94929bf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c0a133f02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ed70fb004b48" /><Relationship Type="http://schemas.openxmlformats.org/officeDocument/2006/relationships/theme" Target="/ppt/slideMasters/theme/theme1.xml" Id="R0711a536572c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4ed70fb00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ad77966e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62091ca1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428c1a07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5030bad0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407383dd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b79d427e2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8a0f0d96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GRIMHOLT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Vreimsida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