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165bb37b1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45e957caa4e98"/>
  </p:sldMasterIdLst>
  <p:sldIdLst>
    <p:sldId xmlns:r="http://schemas.openxmlformats.org/officeDocument/2006/relationships" id="256" r:id="Rb4153953ae404070"/>
    <p:sldId xmlns:r="http://schemas.openxmlformats.org/officeDocument/2006/relationships" id="257" r:id="R9308dc5919f840bf"/>
    <p:sldId xmlns:r="http://schemas.openxmlformats.org/officeDocument/2006/relationships" id="258" r:id="R83b5e46bfe6e42c3"/>
    <p:sldId xmlns:r="http://schemas.openxmlformats.org/officeDocument/2006/relationships" id="259" r:id="R1969a79b39ef4a18"/>
    <p:sldId xmlns:r="http://schemas.openxmlformats.org/officeDocument/2006/relationships" id="260" r:id="Rebf09b0f145b4cc7"/>
    <p:sldId xmlns:r="http://schemas.openxmlformats.org/officeDocument/2006/relationships" id="261" r:id="R0b6584534be5492d"/>
    <p:sldId xmlns:r="http://schemas.openxmlformats.org/officeDocument/2006/relationships" id="262" r:id="Reeac238d5e67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45e957caa4e98" /><Relationship Type="http://schemas.openxmlformats.org/officeDocument/2006/relationships/slide" Target="/ppt/slides/slide1.xml" Id="Rb4153953ae404070" /><Relationship Type="http://schemas.openxmlformats.org/officeDocument/2006/relationships/slide" Target="/ppt/slides/slide2.xml" Id="R9308dc5919f840bf" /><Relationship Type="http://schemas.openxmlformats.org/officeDocument/2006/relationships/slide" Target="/ppt/slides/slide3.xml" Id="R83b5e46bfe6e42c3" /><Relationship Type="http://schemas.openxmlformats.org/officeDocument/2006/relationships/slide" Target="/ppt/slides/slide4.xml" Id="R1969a79b39ef4a18" /><Relationship Type="http://schemas.openxmlformats.org/officeDocument/2006/relationships/slide" Target="/ppt/slides/slide5.xml" Id="Rebf09b0f145b4cc7" /><Relationship Type="http://schemas.openxmlformats.org/officeDocument/2006/relationships/slide" Target="/ppt/slides/slide6.xml" Id="R0b6584534be5492d" /><Relationship Type="http://schemas.openxmlformats.org/officeDocument/2006/relationships/slide" Target="/ppt/slides/slide7.xml" Id="Reeac238d5e67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59a8b7bc7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ccfb20254a29" /><Relationship Type="http://schemas.openxmlformats.org/officeDocument/2006/relationships/theme" Target="/ppt/slideMasters/theme/theme1.xml" Id="R204cde9e631e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eccfb2025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1d6a31b9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d4da521cd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0711103f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17362c02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5a4662d6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db58978a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3296ce50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