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34fbe0857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db5e93c474f3d"/>
  </p:sldMasterIdLst>
  <p:sldIdLst>
    <p:sldId xmlns:r="http://schemas.openxmlformats.org/officeDocument/2006/relationships" id="256" r:id="Ra735033d3b2a4809"/>
    <p:sldId xmlns:r="http://schemas.openxmlformats.org/officeDocument/2006/relationships" id="257" r:id="R07aacf26fa164e4b"/>
    <p:sldId xmlns:r="http://schemas.openxmlformats.org/officeDocument/2006/relationships" id="258" r:id="Rdd6d748bb0eb4a45"/>
    <p:sldId xmlns:r="http://schemas.openxmlformats.org/officeDocument/2006/relationships" id="259" r:id="Raac6deb0257d4740"/>
    <p:sldId xmlns:r="http://schemas.openxmlformats.org/officeDocument/2006/relationships" id="260" r:id="Rc922ce21ca4946c0"/>
    <p:sldId xmlns:r="http://schemas.openxmlformats.org/officeDocument/2006/relationships" id="261" r:id="Rd07a2b095757404c"/>
    <p:sldId xmlns:r="http://schemas.openxmlformats.org/officeDocument/2006/relationships" id="262" r:id="Rf5bdb65f2057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db5e93c474f3d" /><Relationship Type="http://schemas.openxmlformats.org/officeDocument/2006/relationships/slide" Target="/ppt/slides/slide1.xml" Id="Ra735033d3b2a4809" /><Relationship Type="http://schemas.openxmlformats.org/officeDocument/2006/relationships/slide" Target="/ppt/slides/slide2.xml" Id="R07aacf26fa164e4b" /><Relationship Type="http://schemas.openxmlformats.org/officeDocument/2006/relationships/slide" Target="/ppt/slides/slide3.xml" Id="Rdd6d748bb0eb4a45" /><Relationship Type="http://schemas.openxmlformats.org/officeDocument/2006/relationships/slide" Target="/ppt/slides/slide4.xml" Id="Raac6deb0257d4740" /><Relationship Type="http://schemas.openxmlformats.org/officeDocument/2006/relationships/slide" Target="/ppt/slides/slide5.xml" Id="Rc922ce21ca4946c0" /><Relationship Type="http://schemas.openxmlformats.org/officeDocument/2006/relationships/slide" Target="/ppt/slides/slide6.xml" Id="Rd07a2b095757404c" /><Relationship Type="http://schemas.openxmlformats.org/officeDocument/2006/relationships/slide" Target="/ppt/slides/slide7.xml" Id="Rf5bdb65f2057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83f0eda9a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9791aefda49f1" /><Relationship Type="http://schemas.openxmlformats.org/officeDocument/2006/relationships/theme" Target="/ppt/slideMasters/theme/theme1.xml" Id="R05de914f5b0c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9791aefda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64d0c0f0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a757fe92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135ba4d1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0a52ff03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9876b936f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173f2efe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710a7289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