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f6d060c9fc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8672851c04cb4"/>
  </p:sldMasterIdLst>
  <p:sldIdLst>
    <p:sldId xmlns:r="http://schemas.openxmlformats.org/officeDocument/2006/relationships" id="256" r:id="R46719bdb58f24c92"/>
    <p:sldId xmlns:r="http://schemas.openxmlformats.org/officeDocument/2006/relationships" id="257" r:id="Ra5660358072d4702"/>
    <p:sldId xmlns:r="http://schemas.openxmlformats.org/officeDocument/2006/relationships" id="258" r:id="R5de2251ff4e54d9a"/>
    <p:sldId xmlns:r="http://schemas.openxmlformats.org/officeDocument/2006/relationships" id="259" r:id="R26fe7e1dea474748"/>
    <p:sldId xmlns:r="http://schemas.openxmlformats.org/officeDocument/2006/relationships" id="260" r:id="Rebb5367fa9004b8e"/>
    <p:sldId xmlns:r="http://schemas.openxmlformats.org/officeDocument/2006/relationships" id="261" r:id="R0bad798d6c9847ac"/>
    <p:sldId xmlns:r="http://schemas.openxmlformats.org/officeDocument/2006/relationships" id="262" r:id="Rbc18e6432140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8672851c04cb4" /><Relationship Type="http://schemas.openxmlformats.org/officeDocument/2006/relationships/slide" Target="/ppt/slides/slide1.xml" Id="R46719bdb58f24c92" /><Relationship Type="http://schemas.openxmlformats.org/officeDocument/2006/relationships/slide" Target="/ppt/slides/slide2.xml" Id="Ra5660358072d4702" /><Relationship Type="http://schemas.openxmlformats.org/officeDocument/2006/relationships/slide" Target="/ppt/slides/slide3.xml" Id="R5de2251ff4e54d9a" /><Relationship Type="http://schemas.openxmlformats.org/officeDocument/2006/relationships/slide" Target="/ppt/slides/slide4.xml" Id="R26fe7e1dea474748" /><Relationship Type="http://schemas.openxmlformats.org/officeDocument/2006/relationships/slide" Target="/ppt/slides/slide5.xml" Id="Rebb5367fa9004b8e" /><Relationship Type="http://schemas.openxmlformats.org/officeDocument/2006/relationships/slide" Target="/ppt/slides/slide6.xml" Id="R0bad798d6c9847ac" /><Relationship Type="http://schemas.openxmlformats.org/officeDocument/2006/relationships/slide" Target="/ppt/slides/slide7.xml" Id="Rbc18e6432140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f6f460273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9081cc3e045b3" /><Relationship Type="http://schemas.openxmlformats.org/officeDocument/2006/relationships/theme" Target="/ppt/slideMasters/theme/theme1.xml" Id="Rb027ca5f786a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9081cc3e0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c4b6ec2a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f7350f42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d21076ff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175e5be1d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5b639f14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b077808e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cabfc6b0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4 477 974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921 159 951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